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7" r:id="rId3"/>
    <p:sldId id="370" r:id="rId4"/>
    <p:sldId id="371" r:id="rId5"/>
    <p:sldId id="372" r:id="rId6"/>
    <p:sldId id="373" r:id="rId7"/>
    <p:sldId id="264" r:id="rId8"/>
    <p:sldId id="265" r:id="rId9"/>
    <p:sldId id="364" r:id="rId10"/>
    <p:sldId id="374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AB3C16-94FC-4160-AF3A-DB17E0649B21}" v="116" dt="2024-08-15T00:34:16.4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51" d="100"/>
          <a:sy n="51" d="100"/>
        </p:scale>
        <p:origin x="1140" y="5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64AB3C16-94FC-4160-AF3A-DB17E0649B21}"/>
    <pc:docChg chg="undo custSel addSld delSld modSld">
      <pc:chgData name="Michael Kuniega" userId="999f7fd1-0dc3-4cba-81fd-6a42a8d75a98" providerId="ADAL" clId="{64AB3C16-94FC-4160-AF3A-DB17E0649B21}" dt="2024-08-15T00:37:19.982" v="956" actId="404"/>
      <pc:docMkLst>
        <pc:docMk/>
      </pc:docMkLst>
      <pc:sldChg chg="modSp mod">
        <pc:chgData name="Michael Kuniega" userId="999f7fd1-0dc3-4cba-81fd-6a42a8d75a98" providerId="ADAL" clId="{64AB3C16-94FC-4160-AF3A-DB17E0649B21}" dt="2024-08-14T19:45:49.919" v="11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64AB3C16-94FC-4160-AF3A-DB17E0649B21}" dt="2024-08-14T19:45:49.919" v="11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add mod">
        <pc:chgData name="Michael Kuniega" userId="999f7fd1-0dc3-4cba-81fd-6a42a8d75a98" providerId="ADAL" clId="{64AB3C16-94FC-4160-AF3A-DB17E0649B21}" dt="2024-08-15T00:37:19.982" v="956" actId="404"/>
        <pc:sldMkLst>
          <pc:docMk/>
          <pc:sldMk cId="2039038853" sldId="264"/>
        </pc:sldMkLst>
        <pc:spChg chg="del">
          <ac:chgData name="Michael Kuniega" userId="999f7fd1-0dc3-4cba-81fd-6a42a8d75a98" providerId="ADAL" clId="{64AB3C16-94FC-4160-AF3A-DB17E0649B21}" dt="2024-08-15T00:34:02.852" v="806" actId="478"/>
          <ac:spMkLst>
            <pc:docMk/>
            <pc:sldMk cId="2039038853" sldId="264"/>
            <ac:spMk id="2" creationId="{00000000-0000-0000-0000-000000000000}"/>
          </ac:spMkLst>
        </pc:spChg>
        <pc:spChg chg="mod">
          <ac:chgData name="Michael Kuniega" userId="999f7fd1-0dc3-4cba-81fd-6a42a8d75a98" providerId="ADAL" clId="{64AB3C16-94FC-4160-AF3A-DB17E0649B21}" dt="2024-08-15T00:37:19.982" v="956" actId="404"/>
          <ac:spMkLst>
            <pc:docMk/>
            <pc:sldMk cId="2039038853" sldId="264"/>
            <ac:spMk id="3" creationId="{29ED7329-4585-4395-8CAE-2802D8F1842E}"/>
          </ac:spMkLst>
        </pc:spChg>
        <pc:spChg chg="add mod">
          <ac:chgData name="Michael Kuniega" userId="999f7fd1-0dc3-4cba-81fd-6a42a8d75a98" providerId="ADAL" clId="{64AB3C16-94FC-4160-AF3A-DB17E0649B21}" dt="2024-08-15T00:34:37.419" v="812" actId="1076"/>
          <ac:spMkLst>
            <pc:docMk/>
            <pc:sldMk cId="2039038853" sldId="264"/>
            <ac:spMk id="4" creationId="{17CD8F76-90F6-E7B8-C141-D63FFC3E27FF}"/>
          </ac:spMkLst>
        </pc:spChg>
      </pc:sldChg>
      <pc:sldChg chg="modSp add mod">
        <pc:chgData name="Michael Kuniega" userId="999f7fd1-0dc3-4cba-81fd-6a42a8d75a98" providerId="ADAL" clId="{64AB3C16-94FC-4160-AF3A-DB17E0649B21}" dt="2024-08-15T00:12:11.869" v="490" actId="1076"/>
        <pc:sldMkLst>
          <pc:docMk/>
          <pc:sldMk cId="1521943403" sldId="265"/>
        </pc:sldMkLst>
        <pc:picChg chg="mod">
          <ac:chgData name="Michael Kuniega" userId="999f7fd1-0dc3-4cba-81fd-6a42a8d75a98" providerId="ADAL" clId="{64AB3C16-94FC-4160-AF3A-DB17E0649B21}" dt="2024-08-15T00:12:11.869" v="490" actId="1076"/>
          <ac:picMkLst>
            <pc:docMk/>
            <pc:sldMk cId="1521943403" sldId="265"/>
            <ac:picMk id="7" creationId="{BDEE5BE4-58C6-49F1-861F-E549FB2EF2DC}"/>
          </ac:picMkLst>
        </pc:picChg>
        <pc:picChg chg="mod">
          <ac:chgData name="Michael Kuniega" userId="999f7fd1-0dc3-4cba-81fd-6a42a8d75a98" providerId="ADAL" clId="{64AB3C16-94FC-4160-AF3A-DB17E0649B21}" dt="2024-08-15T00:12:11.869" v="490" actId="1076"/>
          <ac:picMkLst>
            <pc:docMk/>
            <pc:sldMk cId="1521943403" sldId="265"/>
            <ac:picMk id="8" creationId="{DBFE9417-ABE5-4658-AB47-7A4F6D4B110B}"/>
          </ac:picMkLst>
        </pc:picChg>
        <pc:picChg chg="mod">
          <ac:chgData name="Michael Kuniega" userId="999f7fd1-0dc3-4cba-81fd-6a42a8d75a98" providerId="ADAL" clId="{64AB3C16-94FC-4160-AF3A-DB17E0649B21}" dt="2024-08-15T00:12:11.869" v="490" actId="1076"/>
          <ac:picMkLst>
            <pc:docMk/>
            <pc:sldMk cId="1521943403" sldId="265"/>
            <ac:picMk id="9" creationId="{5226D476-09B1-4E49-A293-8303B0E002E4}"/>
          </ac:picMkLst>
        </pc:picChg>
        <pc:picChg chg="mod">
          <ac:chgData name="Michael Kuniega" userId="999f7fd1-0dc3-4cba-81fd-6a42a8d75a98" providerId="ADAL" clId="{64AB3C16-94FC-4160-AF3A-DB17E0649B21}" dt="2024-08-15T00:12:11.869" v="490" actId="1076"/>
          <ac:picMkLst>
            <pc:docMk/>
            <pc:sldMk cId="1521943403" sldId="265"/>
            <ac:picMk id="19459" creationId="{00000000-0000-0000-0000-000000000000}"/>
          </ac:picMkLst>
        </pc:picChg>
        <pc:picChg chg="mod">
          <ac:chgData name="Michael Kuniega" userId="999f7fd1-0dc3-4cba-81fd-6a42a8d75a98" providerId="ADAL" clId="{64AB3C16-94FC-4160-AF3A-DB17E0649B21}" dt="2024-08-15T00:12:11.869" v="490" actId="1076"/>
          <ac:picMkLst>
            <pc:docMk/>
            <pc:sldMk cId="1521943403" sldId="265"/>
            <ac:picMk id="19461" creationId="{00000000-0000-0000-0000-000000000000}"/>
          </ac:picMkLst>
        </pc:picChg>
        <pc:picChg chg="mod">
          <ac:chgData name="Michael Kuniega" userId="999f7fd1-0dc3-4cba-81fd-6a42a8d75a98" providerId="ADAL" clId="{64AB3C16-94FC-4160-AF3A-DB17E0649B21}" dt="2024-08-15T00:12:11.869" v="490" actId="1076"/>
          <ac:picMkLst>
            <pc:docMk/>
            <pc:sldMk cId="1521943403" sldId="265"/>
            <ac:picMk id="19462" creationId="{00000000-0000-0000-0000-000000000000}"/>
          </ac:picMkLst>
        </pc:picChg>
      </pc:sldChg>
      <pc:sldChg chg="delSp modSp mod">
        <pc:chgData name="Michael Kuniega" userId="999f7fd1-0dc3-4cba-81fd-6a42a8d75a98" providerId="ADAL" clId="{64AB3C16-94FC-4160-AF3A-DB17E0649B21}" dt="2024-08-15T00:01:27.268" v="164" actId="6549"/>
        <pc:sldMkLst>
          <pc:docMk/>
          <pc:sldMk cId="3906177943" sldId="357"/>
        </pc:sldMkLst>
        <pc:spChg chg="mod">
          <ac:chgData name="Michael Kuniega" userId="999f7fd1-0dc3-4cba-81fd-6a42a8d75a98" providerId="ADAL" clId="{64AB3C16-94FC-4160-AF3A-DB17E0649B21}" dt="2024-08-15T00:01:27.268" v="164" actId="6549"/>
          <ac:spMkLst>
            <pc:docMk/>
            <pc:sldMk cId="3906177943" sldId="357"/>
            <ac:spMk id="2" creationId="{504BF761-D5BB-41C5-9096-329053460DA8}"/>
          </ac:spMkLst>
        </pc:spChg>
        <pc:spChg chg="del">
          <ac:chgData name="Michael Kuniega" userId="999f7fd1-0dc3-4cba-81fd-6a42a8d75a98" providerId="ADAL" clId="{64AB3C16-94FC-4160-AF3A-DB17E0649B21}" dt="2024-08-14T23:59:49.167" v="68" actId="478"/>
          <ac:spMkLst>
            <pc:docMk/>
            <pc:sldMk cId="3906177943" sldId="357"/>
            <ac:spMk id="30" creationId="{AD99456F-9CF0-D4A7-C37F-E2B2E4992192}"/>
          </ac:spMkLst>
        </pc:spChg>
      </pc:sldChg>
      <pc:sldChg chg="del">
        <pc:chgData name="Michael Kuniega" userId="999f7fd1-0dc3-4cba-81fd-6a42a8d75a98" providerId="ADAL" clId="{64AB3C16-94FC-4160-AF3A-DB17E0649B21}" dt="2024-08-15T00:03:21.686" v="281" actId="47"/>
        <pc:sldMkLst>
          <pc:docMk/>
          <pc:sldMk cId="3046008350" sldId="358"/>
        </pc:sldMkLst>
      </pc:sldChg>
      <pc:sldChg chg="del">
        <pc:chgData name="Michael Kuniega" userId="999f7fd1-0dc3-4cba-81fd-6a42a8d75a98" providerId="ADAL" clId="{64AB3C16-94FC-4160-AF3A-DB17E0649B21}" dt="2024-08-15T00:04:10.457" v="298" actId="47"/>
        <pc:sldMkLst>
          <pc:docMk/>
          <pc:sldMk cId="2660486249" sldId="359"/>
        </pc:sldMkLst>
      </pc:sldChg>
      <pc:sldChg chg="del">
        <pc:chgData name="Michael Kuniega" userId="999f7fd1-0dc3-4cba-81fd-6a42a8d75a98" providerId="ADAL" clId="{64AB3C16-94FC-4160-AF3A-DB17E0649B21}" dt="2024-08-15T00:10:05.607" v="462" actId="47"/>
        <pc:sldMkLst>
          <pc:docMk/>
          <pc:sldMk cId="2332992002" sldId="360"/>
        </pc:sldMkLst>
      </pc:sldChg>
      <pc:sldChg chg="del">
        <pc:chgData name="Michael Kuniega" userId="999f7fd1-0dc3-4cba-81fd-6a42a8d75a98" providerId="ADAL" clId="{64AB3C16-94FC-4160-AF3A-DB17E0649B21}" dt="2024-08-15T00:10:18.011" v="467" actId="47"/>
        <pc:sldMkLst>
          <pc:docMk/>
          <pc:sldMk cId="1821361029" sldId="361"/>
        </pc:sldMkLst>
      </pc:sldChg>
      <pc:sldChg chg="del">
        <pc:chgData name="Michael Kuniega" userId="999f7fd1-0dc3-4cba-81fd-6a42a8d75a98" providerId="ADAL" clId="{64AB3C16-94FC-4160-AF3A-DB17E0649B21}" dt="2024-08-15T00:10:14.124" v="466" actId="47"/>
        <pc:sldMkLst>
          <pc:docMk/>
          <pc:sldMk cId="888796459" sldId="362"/>
        </pc:sldMkLst>
      </pc:sldChg>
      <pc:sldChg chg="del">
        <pc:chgData name="Michael Kuniega" userId="999f7fd1-0dc3-4cba-81fd-6a42a8d75a98" providerId="ADAL" clId="{64AB3C16-94FC-4160-AF3A-DB17E0649B21}" dt="2024-08-15T00:03:22.510" v="282" actId="47"/>
        <pc:sldMkLst>
          <pc:docMk/>
          <pc:sldMk cId="3960840036" sldId="363"/>
        </pc:sldMkLst>
      </pc:sldChg>
      <pc:sldChg chg="addSp delSp modSp mod">
        <pc:chgData name="Michael Kuniega" userId="999f7fd1-0dc3-4cba-81fd-6a42a8d75a98" providerId="ADAL" clId="{64AB3C16-94FC-4160-AF3A-DB17E0649B21}" dt="2024-08-15T00:25:29.266" v="684" actId="20577"/>
        <pc:sldMkLst>
          <pc:docMk/>
          <pc:sldMk cId="833714846" sldId="364"/>
        </pc:sldMkLst>
        <pc:spChg chg="mod">
          <ac:chgData name="Michael Kuniega" userId="999f7fd1-0dc3-4cba-81fd-6a42a8d75a98" providerId="ADAL" clId="{64AB3C16-94FC-4160-AF3A-DB17E0649B21}" dt="2024-08-15T00:18:40.571" v="584" actId="404"/>
          <ac:spMkLst>
            <pc:docMk/>
            <pc:sldMk cId="833714846" sldId="364"/>
            <ac:spMk id="2" creationId="{504BF761-D5BB-41C5-9096-329053460DA8}"/>
          </ac:spMkLst>
        </pc:spChg>
        <pc:spChg chg="mod">
          <ac:chgData name="Michael Kuniega" userId="999f7fd1-0dc3-4cba-81fd-6a42a8d75a98" providerId="ADAL" clId="{64AB3C16-94FC-4160-AF3A-DB17E0649B21}" dt="2024-08-15T00:23:36.023" v="665" actId="1076"/>
          <ac:spMkLst>
            <pc:docMk/>
            <pc:sldMk cId="833714846" sldId="364"/>
            <ac:spMk id="3" creationId="{F17130CF-CF95-6D47-3DA6-DFC1369BA3A2}"/>
          </ac:spMkLst>
        </pc:spChg>
        <pc:spChg chg="del">
          <ac:chgData name="Michael Kuniega" userId="999f7fd1-0dc3-4cba-81fd-6a42a8d75a98" providerId="ADAL" clId="{64AB3C16-94FC-4160-AF3A-DB17E0649B21}" dt="2024-08-15T00:18:44.540" v="585" actId="478"/>
          <ac:spMkLst>
            <pc:docMk/>
            <pc:sldMk cId="833714846" sldId="364"/>
            <ac:spMk id="4" creationId="{A3212F66-BC21-465C-FFC3-CBD6BAD799ED}"/>
          </ac:spMkLst>
        </pc:spChg>
        <pc:spChg chg="add mod">
          <ac:chgData name="Michael Kuniega" userId="999f7fd1-0dc3-4cba-81fd-6a42a8d75a98" providerId="ADAL" clId="{64AB3C16-94FC-4160-AF3A-DB17E0649B21}" dt="2024-08-15T00:25:29.266" v="684" actId="20577"/>
          <ac:spMkLst>
            <pc:docMk/>
            <pc:sldMk cId="833714846" sldId="364"/>
            <ac:spMk id="10" creationId="{82062693-22C6-0DEE-8885-0FD7FAE30A67}"/>
          </ac:spMkLst>
        </pc:spChg>
        <pc:spChg chg="add mod">
          <ac:chgData name="Michael Kuniega" userId="999f7fd1-0dc3-4cba-81fd-6a42a8d75a98" providerId="ADAL" clId="{64AB3C16-94FC-4160-AF3A-DB17E0649B21}" dt="2024-08-15T00:23:56.329" v="669" actId="1076"/>
          <ac:spMkLst>
            <pc:docMk/>
            <pc:sldMk cId="833714846" sldId="364"/>
            <ac:spMk id="11" creationId="{82D5A7EA-2E21-D01D-8D58-F3FF9E30F12D}"/>
          </ac:spMkLst>
        </pc:spChg>
        <pc:spChg chg="add mod">
          <ac:chgData name="Michael Kuniega" userId="999f7fd1-0dc3-4cba-81fd-6a42a8d75a98" providerId="ADAL" clId="{64AB3C16-94FC-4160-AF3A-DB17E0649B21}" dt="2024-08-15T00:24:53.984" v="678" actId="20577"/>
          <ac:spMkLst>
            <pc:docMk/>
            <pc:sldMk cId="833714846" sldId="364"/>
            <ac:spMk id="12" creationId="{043D98E3-65BA-5A35-C76A-B487237BA2C8}"/>
          </ac:spMkLst>
        </pc:spChg>
        <pc:spChg chg="add mod">
          <ac:chgData name="Michael Kuniega" userId="999f7fd1-0dc3-4cba-81fd-6a42a8d75a98" providerId="ADAL" clId="{64AB3C16-94FC-4160-AF3A-DB17E0649B21}" dt="2024-08-15T00:24:22.972" v="674" actId="1076"/>
          <ac:spMkLst>
            <pc:docMk/>
            <pc:sldMk cId="833714846" sldId="364"/>
            <ac:spMk id="13" creationId="{0BA6B621-3484-DEF3-1715-5B37C4F00607}"/>
          </ac:spMkLst>
        </pc:spChg>
        <pc:spChg chg="mod">
          <ac:chgData name="Michael Kuniega" userId="999f7fd1-0dc3-4cba-81fd-6a42a8d75a98" providerId="ADAL" clId="{64AB3C16-94FC-4160-AF3A-DB17E0649B21}" dt="2024-08-15T00:23:36.023" v="665" actId="1076"/>
          <ac:spMkLst>
            <pc:docMk/>
            <pc:sldMk cId="833714846" sldId="364"/>
            <ac:spMk id="26" creationId="{1D0B48CE-9E77-0456-B575-8A8293526F3F}"/>
          </ac:spMkLst>
        </pc:spChg>
        <pc:spChg chg="mod">
          <ac:chgData name="Michael Kuniega" userId="999f7fd1-0dc3-4cba-81fd-6a42a8d75a98" providerId="ADAL" clId="{64AB3C16-94FC-4160-AF3A-DB17E0649B21}" dt="2024-08-15T00:23:36.023" v="665" actId="1076"/>
          <ac:spMkLst>
            <pc:docMk/>
            <pc:sldMk cId="833714846" sldId="364"/>
            <ac:spMk id="27" creationId="{EEF65EA8-32C8-5FE9-61AB-7BB358528C31}"/>
          </ac:spMkLst>
        </pc:spChg>
        <pc:spChg chg="mod">
          <ac:chgData name="Michael Kuniega" userId="999f7fd1-0dc3-4cba-81fd-6a42a8d75a98" providerId="ADAL" clId="{64AB3C16-94FC-4160-AF3A-DB17E0649B21}" dt="2024-08-15T00:23:36.023" v="665" actId="1076"/>
          <ac:spMkLst>
            <pc:docMk/>
            <pc:sldMk cId="833714846" sldId="364"/>
            <ac:spMk id="28" creationId="{C9A4ED66-4AD0-A496-250A-DF58219E7B69}"/>
          </ac:spMkLst>
        </pc:spChg>
        <pc:spChg chg="mod">
          <ac:chgData name="Michael Kuniega" userId="999f7fd1-0dc3-4cba-81fd-6a42a8d75a98" providerId="ADAL" clId="{64AB3C16-94FC-4160-AF3A-DB17E0649B21}" dt="2024-08-15T00:23:36.023" v="665" actId="1076"/>
          <ac:spMkLst>
            <pc:docMk/>
            <pc:sldMk cId="833714846" sldId="364"/>
            <ac:spMk id="29" creationId="{2DD5276C-683E-94F8-0135-23283AB6F0C7}"/>
          </ac:spMkLst>
        </pc:spChg>
        <pc:picChg chg="add del mod">
          <ac:chgData name="Michael Kuniega" userId="999f7fd1-0dc3-4cba-81fd-6a42a8d75a98" providerId="ADAL" clId="{64AB3C16-94FC-4160-AF3A-DB17E0649B21}" dt="2024-08-15T00:20:49.373" v="612" actId="478"/>
          <ac:picMkLst>
            <pc:docMk/>
            <pc:sldMk cId="833714846" sldId="364"/>
            <ac:picMk id="7" creationId="{5DDF2A67-7E1E-05F9-3046-D3823576D122}"/>
          </ac:picMkLst>
        </pc:picChg>
        <pc:cxnChg chg="add mod">
          <ac:chgData name="Michael Kuniega" userId="999f7fd1-0dc3-4cba-81fd-6a42a8d75a98" providerId="ADAL" clId="{64AB3C16-94FC-4160-AF3A-DB17E0649B21}" dt="2024-08-15T00:23:36.023" v="665" actId="1076"/>
          <ac:cxnSpMkLst>
            <pc:docMk/>
            <pc:sldMk cId="833714846" sldId="364"/>
            <ac:cxnSpMk id="8" creationId="{60622611-54DE-BC4D-E13F-5DF921FF6389}"/>
          </ac:cxnSpMkLst>
        </pc:cxnChg>
        <pc:cxnChg chg="add mod">
          <ac:chgData name="Michael Kuniega" userId="999f7fd1-0dc3-4cba-81fd-6a42a8d75a98" providerId="ADAL" clId="{64AB3C16-94FC-4160-AF3A-DB17E0649B21}" dt="2024-08-15T00:23:36.023" v="665" actId="1076"/>
          <ac:cxnSpMkLst>
            <pc:docMk/>
            <pc:sldMk cId="833714846" sldId="364"/>
            <ac:cxnSpMk id="9" creationId="{648D2018-1407-0C48-E470-9BF3C9336100}"/>
          </ac:cxnSpMkLst>
        </pc:cxnChg>
      </pc:sldChg>
      <pc:sldChg chg="del">
        <pc:chgData name="Michael Kuniega" userId="999f7fd1-0dc3-4cba-81fd-6a42a8d75a98" providerId="ADAL" clId="{64AB3C16-94FC-4160-AF3A-DB17E0649B21}" dt="2024-08-15T00:10:19.713" v="468" actId="47"/>
        <pc:sldMkLst>
          <pc:docMk/>
          <pc:sldMk cId="69108086" sldId="365"/>
        </pc:sldMkLst>
      </pc:sldChg>
      <pc:sldChg chg="del">
        <pc:chgData name="Michael Kuniega" userId="999f7fd1-0dc3-4cba-81fd-6a42a8d75a98" providerId="ADAL" clId="{64AB3C16-94FC-4160-AF3A-DB17E0649B21}" dt="2024-08-15T00:10:12.618" v="465" actId="47"/>
        <pc:sldMkLst>
          <pc:docMk/>
          <pc:sldMk cId="3133775442" sldId="366"/>
        </pc:sldMkLst>
      </pc:sldChg>
      <pc:sldChg chg="del">
        <pc:chgData name="Michael Kuniega" userId="999f7fd1-0dc3-4cba-81fd-6a42a8d75a98" providerId="ADAL" clId="{64AB3C16-94FC-4160-AF3A-DB17E0649B21}" dt="2024-08-15T00:10:10.372" v="464" actId="47"/>
        <pc:sldMkLst>
          <pc:docMk/>
          <pc:sldMk cId="4050654525" sldId="368"/>
        </pc:sldMkLst>
      </pc:sldChg>
      <pc:sldChg chg="del">
        <pc:chgData name="Michael Kuniega" userId="999f7fd1-0dc3-4cba-81fd-6a42a8d75a98" providerId="ADAL" clId="{64AB3C16-94FC-4160-AF3A-DB17E0649B21}" dt="2024-08-15T00:10:09.733" v="463" actId="47"/>
        <pc:sldMkLst>
          <pc:docMk/>
          <pc:sldMk cId="2725638324" sldId="369"/>
        </pc:sldMkLst>
      </pc:sldChg>
      <pc:sldChg chg="addSp delSp modSp add mod">
        <pc:chgData name="Michael Kuniega" userId="999f7fd1-0dc3-4cba-81fd-6a42a8d75a98" providerId="ADAL" clId="{64AB3C16-94FC-4160-AF3A-DB17E0649B21}" dt="2024-08-15T00:05:28.056" v="371" actId="20577"/>
        <pc:sldMkLst>
          <pc:docMk/>
          <pc:sldMk cId="2317844349" sldId="370"/>
        </pc:sldMkLst>
        <pc:spChg chg="mod">
          <ac:chgData name="Michael Kuniega" userId="999f7fd1-0dc3-4cba-81fd-6a42a8d75a98" providerId="ADAL" clId="{64AB3C16-94FC-4160-AF3A-DB17E0649B21}" dt="2024-08-15T00:05:28.056" v="371" actId="20577"/>
          <ac:spMkLst>
            <pc:docMk/>
            <pc:sldMk cId="2317844349" sldId="370"/>
            <ac:spMk id="2" creationId="{504BF761-D5BB-41C5-9096-329053460DA8}"/>
          </ac:spMkLst>
        </pc:spChg>
        <pc:spChg chg="del">
          <ac:chgData name="Michael Kuniega" userId="999f7fd1-0dc3-4cba-81fd-6a42a8d75a98" providerId="ADAL" clId="{64AB3C16-94FC-4160-AF3A-DB17E0649B21}" dt="2024-08-15T00:01:51.663" v="166" actId="478"/>
          <ac:spMkLst>
            <pc:docMk/>
            <pc:sldMk cId="2317844349" sldId="370"/>
            <ac:spMk id="3" creationId="{F17130CF-CF95-6D47-3DA6-DFC1369BA3A2}"/>
          </ac:spMkLst>
        </pc:spChg>
        <pc:spChg chg="add mod">
          <ac:chgData name="Michael Kuniega" userId="999f7fd1-0dc3-4cba-81fd-6a42a8d75a98" providerId="ADAL" clId="{64AB3C16-94FC-4160-AF3A-DB17E0649B21}" dt="2024-08-15T00:01:52.282" v="167"/>
          <ac:spMkLst>
            <pc:docMk/>
            <pc:sldMk cId="2317844349" sldId="370"/>
            <ac:spMk id="4" creationId="{8DE060F9-E555-FF2F-E54D-6E6FBABF8247}"/>
          </ac:spMkLst>
        </pc:spChg>
        <pc:spChg chg="add mod">
          <ac:chgData name="Michael Kuniega" userId="999f7fd1-0dc3-4cba-81fd-6a42a8d75a98" providerId="ADAL" clId="{64AB3C16-94FC-4160-AF3A-DB17E0649B21}" dt="2024-08-15T00:01:52.282" v="167"/>
          <ac:spMkLst>
            <pc:docMk/>
            <pc:sldMk cId="2317844349" sldId="370"/>
            <ac:spMk id="8" creationId="{B91B86BC-07D1-1D1F-87EC-6CBB2C920F25}"/>
          </ac:spMkLst>
        </pc:spChg>
        <pc:spChg chg="add mod">
          <ac:chgData name="Michael Kuniega" userId="999f7fd1-0dc3-4cba-81fd-6a42a8d75a98" providerId="ADAL" clId="{64AB3C16-94FC-4160-AF3A-DB17E0649B21}" dt="2024-08-15T00:01:52.282" v="167"/>
          <ac:spMkLst>
            <pc:docMk/>
            <pc:sldMk cId="2317844349" sldId="370"/>
            <ac:spMk id="9" creationId="{823696E2-E318-CDBE-2093-12AEE6D529C3}"/>
          </ac:spMkLst>
        </pc:spChg>
        <pc:spChg chg="add mod">
          <ac:chgData name="Michael Kuniega" userId="999f7fd1-0dc3-4cba-81fd-6a42a8d75a98" providerId="ADAL" clId="{64AB3C16-94FC-4160-AF3A-DB17E0649B21}" dt="2024-08-15T00:01:52.282" v="167"/>
          <ac:spMkLst>
            <pc:docMk/>
            <pc:sldMk cId="2317844349" sldId="370"/>
            <ac:spMk id="11" creationId="{014F2385-6D8E-07FC-F4C9-967F298B1DAB}"/>
          </ac:spMkLst>
        </pc:spChg>
        <pc:spChg chg="add mod">
          <ac:chgData name="Michael Kuniega" userId="999f7fd1-0dc3-4cba-81fd-6a42a8d75a98" providerId="ADAL" clId="{64AB3C16-94FC-4160-AF3A-DB17E0649B21}" dt="2024-08-15T00:01:52.282" v="167"/>
          <ac:spMkLst>
            <pc:docMk/>
            <pc:sldMk cId="2317844349" sldId="370"/>
            <ac:spMk id="13" creationId="{2B94310C-B10D-D8EF-D026-128A01C0A949}"/>
          </ac:spMkLst>
        </pc:spChg>
        <pc:spChg chg="del">
          <ac:chgData name="Michael Kuniega" userId="999f7fd1-0dc3-4cba-81fd-6a42a8d75a98" providerId="ADAL" clId="{64AB3C16-94FC-4160-AF3A-DB17E0649B21}" dt="2024-08-15T00:01:51.663" v="166" actId="478"/>
          <ac:spMkLst>
            <pc:docMk/>
            <pc:sldMk cId="2317844349" sldId="370"/>
            <ac:spMk id="26" creationId="{1D0B48CE-9E77-0456-B575-8A8293526F3F}"/>
          </ac:spMkLst>
        </pc:spChg>
        <pc:spChg chg="del">
          <ac:chgData name="Michael Kuniega" userId="999f7fd1-0dc3-4cba-81fd-6a42a8d75a98" providerId="ADAL" clId="{64AB3C16-94FC-4160-AF3A-DB17E0649B21}" dt="2024-08-15T00:01:51.663" v="166" actId="478"/>
          <ac:spMkLst>
            <pc:docMk/>
            <pc:sldMk cId="2317844349" sldId="370"/>
            <ac:spMk id="27" creationId="{EEF65EA8-32C8-5FE9-61AB-7BB358528C31}"/>
          </ac:spMkLst>
        </pc:spChg>
        <pc:spChg chg="del">
          <ac:chgData name="Michael Kuniega" userId="999f7fd1-0dc3-4cba-81fd-6a42a8d75a98" providerId="ADAL" clId="{64AB3C16-94FC-4160-AF3A-DB17E0649B21}" dt="2024-08-15T00:01:51.663" v="166" actId="478"/>
          <ac:spMkLst>
            <pc:docMk/>
            <pc:sldMk cId="2317844349" sldId="370"/>
            <ac:spMk id="28" creationId="{C9A4ED66-4AD0-A496-250A-DF58219E7B69}"/>
          </ac:spMkLst>
        </pc:spChg>
        <pc:spChg chg="del">
          <ac:chgData name="Michael Kuniega" userId="999f7fd1-0dc3-4cba-81fd-6a42a8d75a98" providerId="ADAL" clId="{64AB3C16-94FC-4160-AF3A-DB17E0649B21}" dt="2024-08-15T00:01:51.663" v="166" actId="478"/>
          <ac:spMkLst>
            <pc:docMk/>
            <pc:sldMk cId="2317844349" sldId="370"/>
            <ac:spMk id="29" creationId="{2DD5276C-683E-94F8-0135-23283AB6F0C7}"/>
          </ac:spMkLst>
        </pc:spChg>
        <pc:cxnChg chg="add mod">
          <ac:chgData name="Michael Kuniega" userId="999f7fd1-0dc3-4cba-81fd-6a42a8d75a98" providerId="ADAL" clId="{64AB3C16-94FC-4160-AF3A-DB17E0649B21}" dt="2024-08-15T00:01:52.282" v="167"/>
          <ac:cxnSpMkLst>
            <pc:docMk/>
            <pc:sldMk cId="2317844349" sldId="370"/>
            <ac:cxnSpMk id="5" creationId="{A6810E3D-C1CC-19C0-9F58-B968C536D693}"/>
          </ac:cxnSpMkLst>
        </pc:cxnChg>
        <pc:cxnChg chg="add mod">
          <ac:chgData name="Michael Kuniega" userId="999f7fd1-0dc3-4cba-81fd-6a42a8d75a98" providerId="ADAL" clId="{64AB3C16-94FC-4160-AF3A-DB17E0649B21}" dt="2024-08-15T00:01:52.282" v="167"/>
          <ac:cxnSpMkLst>
            <pc:docMk/>
            <pc:sldMk cId="2317844349" sldId="370"/>
            <ac:cxnSpMk id="6" creationId="{A810655F-B405-5A93-7CD4-7FBFAF686226}"/>
          </ac:cxnSpMkLst>
        </pc:cxnChg>
        <pc:cxnChg chg="add mod">
          <ac:chgData name="Michael Kuniega" userId="999f7fd1-0dc3-4cba-81fd-6a42a8d75a98" providerId="ADAL" clId="{64AB3C16-94FC-4160-AF3A-DB17E0649B21}" dt="2024-08-15T00:01:52.282" v="167"/>
          <ac:cxnSpMkLst>
            <pc:docMk/>
            <pc:sldMk cId="2317844349" sldId="370"/>
            <ac:cxnSpMk id="7" creationId="{BAC07B91-08C6-C0D5-E346-4C970EFFA304}"/>
          </ac:cxnSpMkLst>
        </pc:cxnChg>
        <pc:cxnChg chg="del mod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10" creationId="{2AC0452A-70A7-EF32-14CD-B42AC89C926B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12" creationId="{A6CB1017-BC56-DA28-04C0-C4B66D809C6D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14" creationId="{AA611CA4-D514-8F81-C9A8-284BD95494C7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15" creationId="{74E49ADB-511C-EA8D-09C8-8769806F252F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16" creationId="{89DEB77C-00CD-8FEC-4890-AFF7BBFEA6D4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17" creationId="{A904A5D0-9AC7-D2D4-DF9B-0089207B4561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18" creationId="{546F507C-2873-D9DD-C898-9E754B4F1955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19" creationId="{32C5C750-94F0-B905-2D58-9CD3FAF79246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20" creationId="{4A2BCE1B-CFAF-ED8C-97F6-D215F5918798}"/>
          </ac:cxnSpMkLst>
        </pc:cxnChg>
        <pc:cxnChg chg="add mod">
          <ac:chgData name="Michael Kuniega" userId="999f7fd1-0dc3-4cba-81fd-6a42a8d75a98" providerId="ADAL" clId="{64AB3C16-94FC-4160-AF3A-DB17E0649B21}" dt="2024-08-15T00:01:52.282" v="167"/>
          <ac:cxnSpMkLst>
            <pc:docMk/>
            <pc:sldMk cId="2317844349" sldId="370"/>
            <ac:cxnSpMk id="21" creationId="{EA95014D-8818-A2BE-F78F-B07FE08BBFCC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22" creationId="{DAA589ED-D5C5-9052-52F9-A51AF9262AB2}"/>
          </ac:cxnSpMkLst>
        </pc:cxnChg>
        <pc:cxnChg chg="add mod">
          <ac:chgData name="Michael Kuniega" userId="999f7fd1-0dc3-4cba-81fd-6a42a8d75a98" providerId="ADAL" clId="{64AB3C16-94FC-4160-AF3A-DB17E0649B21}" dt="2024-08-15T00:01:52.282" v="167"/>
          <ac:cxnSpMkLst>
            <pc:docMk/>
            <pc:sldMk cId="2317844349" sldId="370"/>
            <ac:cxnSpMk id="23" creationId="{E4DBE026-4CA7-3A85-527D-9B27B887086F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24" creationId="{469FD484-1A79-F6C6-DFF0-19C178FB7992}"/>
          </ac:cxnSpMkLst>
        </pc:cxnChg>
        <pc:cxnChg chg="del">
          <ac:chgData name="Michael Kuniega" userId="999f7fd1-0dc3-4cba-81fd-6a42a8d75a98" providerId="ADAL" clId="{64AB3C16-94FC-4160-AF3A-DB17E0649B21}" dt="2024-08-15T00:01:51.663" v="166" actId="478"/>
          <ac:cxnSpMkLst>
            <pc:docMk/>
            <pc:sldMk cId="2317844349" sldId="370"/>
            <ac:cxnSpMk id="25" creationId="{4A040ECD-B813-EB2E-9801-9014CAD53622}"/>
          </ac:cxnSpMkLst>
        </pc:cxnChg>
        <pc:cxnChg chg="add mod">
          <ac:chgData name="Michael Kuniega" userId="999f7fd1-0dc3-4cba-81fd-6a42a8d75a98" providerId="ADAL" clId="{64AB3C16-94FC-4160-AF3A-DB17E0649B21}" dt="2024-08-15T00:01:52.282" v="167"/>
          <ac:cxnSpMkLst>
            <pc:docMk/>
            <pc:sldMk cId="2317844349" sldId="370"/>
            <ac:cxnSpMk id="30" creationId="{8ADA1056-53D7-0FBA-DE38-5A235E6CA5B4}"/>
          </ac:cxnSpMkLst>
        </pc:cxnChg>
      </pc:sldChg>
      <pc:sldChg chg="addSp delSp modSp add mod">
        <pc:chgData name="Michael Kuniega" userId="999f7fd1-0dc3-4cba-81fd-6a42a8d75a98" providerId="ADAL" clId="{64AB3C16-94FC-4160-AF3A-DB17E0649B21}" dt="2024-08-15T00:05:41.039" v="377" actId="20577"/>
        <pc:sldMkLst>
          <pc:docMk/>
          <pc:sldMk cId="2966571216" sldId="371"/>
        </pc:sldMkLst>
        <pc:spChg chg="mod">
          <ac:chgData name="Michael Kuniega" userId="999f7fd1-0dc3-4cba-81fd-6a42a8d75a98" providerId="ADAL" clId="{64AB3C16-94FC-4160-AF3A-DB17E0649B21}" dt="2024-08-15T00:05:41.039" v="377" actId="20577"/>
          <ac:spMkLst>
            <pc:docMk/>
            <pc:sldMk cId="2966571216" sldId="371"/>
            <ac:spMk id="2" creationId="{504BF761-D5BB-41C5-9096-329053460DA8}"/>
          </ac:spMkLst>
        </pc:spChg>
        <pc:spChg chg="add mod">
          <ac:chgData name="Michael Kuniega" userId="999f7fd1-0dc3-4cba-81fd-6a42a8d75a98" providerId="ADAL" clId="{64AB3C16-94FC-4160-AF3A-DB17E0649B21}" dt="2024-08-15T00:03:37.906" v="285"/>
          <ac:spMkLst>
            <pc:docMk/>
            <pc:sldMk cId="2966571216" sldId="371"/>
            <ac:spMk id="3" creationId="{8DB02E12-0194-0ACE-892A-3E6D823E78E8}"/>
          </ac:spMkLst>
        </pc:spChg>
        <pc:spChg chg="del">
          <ac:chgData name="Michael Kuniega" userId="999f7fd1-0dc3-4cba-81fd-6a42a8d75a98" providerId="ADAL" clId="{64AB3C16-94FC-4160-AF3A-DB17E0649B21}" dt="2024-08-15T00:03:37.179" v="284" actId="478"/>
          <ac:spMkLst>
            <pc:docMk/>
            <pc:sldMk cId="2966571216" sldId="371"/>
            <ac:spMk id="4" creationId="{8DE060F9-E555-FF2F-E54D-6E6FBABF8247}"/>
          </ac:spMkLst>
        </pc:spChg>
        <pc:spChg chg="del">
          <ac:chgData name="Michael Kuniega" userId="999f7fd1-0dc3-4cba-81fd-6a42a8d75a98" providerId="ADAL" clId="{64AB3C16-94FC-4160-AF3A-DB17E0649B21}" dt="2024-08-15T00:03:37.179" v="284" actId="478"/>
          <ac:spMkLst>
            <pc:docMk/>
            <pc:sldMk cId="2966571216" sldId="371"/>
            <ac:spMk id="8" creationId="{B91B86BC-07D1-1D1F-87EC-6CBB2C920F25}"/>
          </ac:spMkLst>
        </pc:spChg>
        <pc:spChg chg="del">
          <ac:chgData name="Michael Kuniega" userId="999f7fd1-0dc3-4cba-81fd-6a42a8d75a98" providerId="ADAL" clId="{64AB3C16-94FC-4160-AF3A-DB17E0649B21}" dt="2024-08-15T00:03:37.179" v="284" actId="478"/>
          <ac:spMkLst>
            <pc:docMk/>
            <pc:sldMk cId="2966571216" sldId="371"/>
            <ac:spMk id="9" creationId="{823696E2-E318-CDBE-2093-12AEE6D529C3}"/>
          </ac:spMkLst>
        </pc:spChg>
        <pc:spChg chg="add mod">
          <ac:chgData name="Michael Kuniega" userId="999f7fd1-0dc3-4cba-81fd-6a42a8d75a98" providerId="ADAL" clId="{64AB3C16-94FC-4160-AF3A-DB17E0649B21}" dt="2024-08-15T00:03:37.906" v="285"/>
          <ac:spMkLst>
            <pc:docMk/>
            <pc:sldMk cId="2966571216" sldId="371"/>
            <ac:spMk id="10" creationId="{F27CCD76-80BE-A987-4B65-D2D6B808CA44}"/>
          </ac:spMkLst>
        </pc:spChg>
        <pc:spChg chg="del">
          <ac:chgData name="Michael Kuniega" userId="999f7fd1-0dc3-4cba-81fd-6a42a8d75a98" providerId="ADAL" clId="{64AB3C16-94FC-4160-AF3A-DB17E0649B21}" dt="2024-08-15T00:03:37.179" v="284" actId="478"/>
          <ac:spMkLst>
            <pc:docMk/>
            <pc:sldMk cId="2966571216" sldId="371"/>
            <ac:spMk id="11" creationId="{014F2385-6D8E-07FC-F4C9-967F298B1DAB}"/>
          </ac:spMkLst>
        </pc:spChg>
        <pc:spChg chg="add mod">
          <ac:chgData name="Michael Kuniega" userId="999f7fd1-0dc3-4cba-81fd-6a42a8d75a98" providerId="ADAL" clId="{64AB3C16-94FC-4160-AF3A-DB17E0649B21}" dt="2024-08-15T00:03:37.906" v="285"/>
          <ac:spMkLst>
            <pc:docMk/>
            <pc:sldMk cId="2966571216" sldId="371"/>
            <ac:spMk id="12" creationId="{5B3C6D6C-D51E-F11A-AD5F-1A2DF28BF1DE}"/>
          </ac:spMkLst>
        </pc:spChg>
        <pc:spChg chg="del">
          <ac:chgData name="Michael Kuniega" userId="999f7fd1-0dc3-4cba-81fd-6a42a8d75a98" providerId="ADAL" clId="{64AB3C16-94FC-4160-AF3A-DB17E0649B21}" dt="2024-08-15T00:03:37.179" v="284" actId="478"/>
          <ac:spMkLst>
            <pc:docMk/>
            <pc:sldMk cId="2966571216" sldId="371"/>
            <ac:spMk id="13" creationId="{2B94310C-B10D-D8EF-D026-128A01C0A949}"/>
          </ac:spMkLst>
        </pc:spChg>
        <pc:spChg chg="add mod">
          <ac:chgData name="Michael Kuniega" userId="999f7fd1-0dc3-4cba-81fd-6a42a8d75a98" providerId="ADAL" clId="{64AB3C16-94FC-4160-AF3A-DB17E0649B21}" dt="2024-08-15T00:03:37.906" v="285"/>
          <ac:spMkLst>
            <pc:docMk/>
            <pc:sldMk cId="2966571216" sldId="371"/>
            <ac:spMk id="14" creationId="{44370F27-577E-508E-025A-622DF9F36A38}"/>
          </ac:spMkLst>
        </pc:spChg>
        <pc:spChg chg="add mod">
          <ac:chgData name="Michael Kuniega" userId="999f7fd1-0dc3-4cba-81fd-6a42a8d75a98" providerId="ADAL" clId="{64AB3C16-94FC-4160-AF3A-DB17E0649B21}" dt="2024-08-15T00:03:37.906" v="285"/>
          <ac:spMkLst>
            <pc:docMk/>
            <pc:sldMk cId="2966571216" sldId="371"/>
            <ac:spMk id="15" creationId="{FE274FF8-7D7E-2AB9-70F0-D50B40448848}"/>
          </ac:spMkLst>
        </pc:spChg>
        <pc:grpChg chg="add mod">
          <ac:chgData name="Michael Kuniega" userId="999f7fd1-0dc3-4cba-81fd-6a42a8d75a98" providerId="ADAL" clId="{64AB3C16-94FC-4160-AF3A-DB17E0649B21}" dt="2024-08-15T00:03:37.906" v="285"/>
          <ac:grpSpMkLst>
            <pc:docMk/>
            <pc:sldMk cId="2966571216" sldId="371"/>
            <ac:grpSpMk id="18" creationId="{4326E455-780D-911A-7ECD-56477F5D23FD}"/>
          </ac:grpSpMkLst>
        </pc:grpChg>
        <pc:grpChg chg="add mod">
          <ac:chgData name="Michael Kuniega" userId="999f7fd1-0dc3-4cba-81fd-6a42a8d75a98" providerId="ADAL" clId="{64AB3C16-94FC-4160-AF3A-DB17E0649B21}" dt="2024-08-15T00:03:37.906" v="285"/>
          <ac:grpSpMkLst>
            <pc:docMk/>
            <pc:sldMk cId="2966571216" sldId="371"/>
            <ac:grpSpMk id="22" creationId="{2CA91A16-8FD1-FC61-E2A3-5F30B49BE578}"/>
          </ac:grpSpMkLst>
        </pc:grpChg>
        <pc:inkChg chg="add mod">
          <ac:chgData name="Michael Kuniega" userId="999f7fd1-0dc3-4cba-81fd-6a42a8d75a98" providerId="ADAL" clId="{64AB3C16-94FC-4160-AF3A-DB17E0649B21}" dt="2024-08-15T00:03:37.906" v="285"/>
          <ac:inkMkLst>
            <pc:docMk/>
            <pc:sldMk cId="2966571216" sldId="371"/>
            <ac:inkMk id="16" creationId="{E96F1F84-2824-BF4B-CB40-2927B55CCE3F}"/>
          </ac:inkMkLst>
        </pc:inkChg>
        <pc:inkChg chg="add mod">
          <ac:chgData name="Michael Kuniega" userId="999f7fd1-0dc3-4cba-81fd-6a42a8d75a98" providerId="ADAL" clId="{64AB3C16-94FC-4160-AF3A-DB17E0649B21}" dt="2024-08-15T00:03:37.906" v="285"/>
          <ac:inkMkLst>
            <pc:docMk/>
            <pc:sldMk cId="2966571216" sldId="371"/>
            <ac:inkMk id="17" creationId="{BB077D76-E936-07F0-0076-7E900A56A574}"/>
          </ac:inkMkLst>
        </pc:inkChg>
        <pc:inkChg chg="mod">
          <ac:chgData name="Michael Kuniega" userId="999f7fd1-0dc3-4cba-81fd-6a42a8d75a98" providerId="ADAL" clId="{64AB3C16-94FC-4160-AF3A-DB17E0649B21}" dt="2024-08-15T00:03:37.906" v="285"/>
          <ac:inkMkLst>
            <pc:docMk/>
            <pc:sldMk cId="2966571216" sldId="371"/>
            <ac:inkMk id="19" creationId="{EA2F45C3-0D08-C7E7-484A-391857B045F4}"/>
          </ac:inkMkLst>
        </pc:inkChg>
        <pc:inkChg chg="mod">
          <ac:chgData name="Michael Kuniega" userId="999f7fd1-0dc3-4cba-81fd-6a42a8d75a98" providerId="ADAL" clId="{64AB3C16-94FC-4160-AF3A-DB17E0649B21}" dt="2024-08-15T00:03:37.906" v="285"/>
          <ac:inkMkLst>
            <pc:docMk/>
            <pc:sldMk cId="2966571216" sldId="371"/>
            <ac:inkMk id="20" creationId="{B247D6DD-F0F6-8F93-6B44-CCD13520FA28}"/>
          </ac:inkMkLst>
        </pc:inkChg>
        <pc:inkChg chg="mod">
          <ac:chgData name="Michael Kuniega" userId="999f7fd1-0dc3-4cba-81fd-6a42a8d75a98" providerId="ADAL" clId="{64AB3C16-94FC-4160-AF3A-DB17E0649B21}" dt="2024-08-15T00:03:37.906" v="285"/>
          <ac:inkMkLst>
            <pc:docMk/>
            <pc:sldMk cId="2966571216" sldId="371"/>
            <ac:inkMk id="24" creationId="{5CCF90F4-9659-9098-E92A-0B2AB1E209E7}"/>
          </ac:inkMkLst>
        </pc:inkChg>
        <pc:inkChg chg="mod">
          <ac:chgData name="Michael Kuniega" userId="999f7fd1-0dc3-4cba-81fd-6a42a8d75a98" providerId="ADAL" clId="{64AB3C16-94FC-4160-AF3A-DB17E0649B21}" dt="2024-08-15T00:03:37.906" v="285"/>
          <ac:inkMkLst>
            <pc:docMk/>
            <pc:sldMk cId="2966571216" sldId="371"/>
            <ac:inkMk id="25" creationId="{E3E055B9-3ACB-1E56-C7C9-E6F17E976AFB}"/>
          </ac:inkMkLst>
        </pc:inkChg>
        <pc:cxnChg chg="del">
          <ac:chgData name="Michael Kuniega" userId="999f7fd1-0dc3-4cba-81fd-6a42a8d75a98" providerId="ADAL" clId="{64AB3C16-94FC-4160-AF3A-DB17E0649B21}" dt="2024-08-15T00:03:37.179" v="284" actId="478"/>
          <ac:cxnSpMkLst>
            <pc:docMk/>
            <pc:sldMk cId="2966571216" sldId="371"/>
            <ac:cxnSpMk id="5" creationId="{A6810E3D-C1CC-19C0-9F58-B968C536D693}"/>
          </ac:cxnSpMkLst>
        </pc:cxnChg>
        <pc:cxnChg chg="del">
          <ac:chgData name="Michael Kuniega" userId="999f7fd1-0dc3-4cba-81fd-6a42a8d75a98" providerId="ADAL" clId="{64AB3C16-94FC-4160-AF3A-DB17E0649B21}" dt="2024-08-15T00:03:37.179" v="284" actId="478"/>
          <ac:cxnSpMkLst>
            <pc:docMk/>
            <pc:sldMk cId="2966571216" sldId="371"/>
            <ac:cxnSpMk id="6" creationId="{A810655F-B405-5A93-7CD4-7FBFAF686226}"/>
          </ac:cxnSpMkLst>
        </pc:cxnChg>
        <pc:cxnChg chg="del">
          <ac:chgData name="Michael Kuniega" userId="999f7fd1-0dc3-4cba-81fd-6a42a8d75a98" providerId="ADAL" clId="{64AB3C16-94FC-4160-AF3A-DB17E0649B21}" dt="2024-08-15T00:03:37.179" v="284" actId="478"/>
          <ac:cxnSpMkLst>
            <pc:docMk/>
            <pc:sldMk cId="2966571216" sldId="371"/>
            <ac:cxnSpMk id="7" creationId="{BAC07B91-08C6-C0D5-E346-4C970EFFA304}"/>
          </ac:cxnSpMkLst>
        </pc:cxnChg>
        <pc:cxnChg chg="del">
          <ac:chgData name="Michael Kuniega" userId="999f7fd1-0dc3-4cba-81fd-6a42a8d75a98" providerId="ADAL" clId="{64AB3C16-94FC-4160-AF3A-DB17E0649B21}" dt="2024-08-15T00:03:37.179" v="284" actId="478"/>
          <ac:cxnSpMkLst>
            <pc:docMk/>
            <pc:sldMk cId="2966571216" sldId="371"/>
            <ac:cxnSpMk id="21" creationId="{EA95014D-8818-A2BE-F78F-B07FE08BBFCC}"/>
          </ac:cxnSpMkLst>
        </pc:cxnChg>
        <pc:cxnChg chg="del">
          <ac:chgData name="Michael Kuniega" userId="999f7fd1-0dc3-4cba-81fd-6a42a8d75a98" providerId="ADAL" clId="{64AB3C16-94FC-4160-AF3A-DB17E0649B21}" dt="2024-08-15T00:03:37.179" v="284" actId="478"/>
          <ac:cxnSpMkLst>
            <pc:docMk/>
            <pc:sldMk cId="2966571216" sldId="371"/>
            <ac:cxnSpMk id="23" creationId="{E4DBE026-4CA7-3A85-527D-9B27B887086F}"/>
          </ac:cxnSpMkLst>
        </pc:cxnChg>
        <pc:cxnChg chg="del">
          <ac:chgData name="Michael Kuniega" userId="999f7fd1-0dc3-4cba-81fd-6a42a8d75a98" providerId="ADAL" clId="{64AB3C16-94FC-4160-AF3A-DB17E0649B21}" dt="2024-08-15T00:03:37.179" v="284" actId="478"/>
          <ac:cxnSpMkLst>
            <pc:docMk/>
            <pc:sldMk cId="2966571216" sldId="371"/>
            <ac:cxnSpMk id="30" creationId="{8ADA1056-53D7-0FBA-DE38-5A235E6CA5B4}"/>
          </ac:cxnSpMkLst>
        </pc:cxnChg>
      </pc:sldChg>
      <pc:sldChg chg="addSp delSp modSp add mod">
        <pc:chgData name="Michael Kuniega" userId="999f7fd1-0dc3-4cba-81fd-6a42a8d75a98" providerId="ADAL" clId="{64AB3C16-94FC-4160-AF3A-DB17E0649B21}" dt="2024-08-15T00:21:26.598" v="621"/>
        <pc:sldMkLst>
          <pc:docMk/>
          <pc:sldMk cId="3495805876" sldId="372"/>
        </pc:sldMkLst>
        <pc:spChg chg="mod">
          <ac:chgData name="Michael Kuniega" userId="999f7fd1-0dc3-4cba-81fd-6a42a8d75a98" providerId="ADAL" clId="{64AB3C16-94FC-4160-AF3A-DB17E0649B21}" dt="2024-08-15T00:05:58.241" v="378" actId="11"/>
          <ac:spMkLst>
            <pc:docMk/>
            <pc:sldMk cId="3495805876" sldId="372"/>
            <ac:spMk id="2" creationId="{504BF761-D5BB-41C5-9096-329053460DA8}"/>
          </ac:spMkLst>
        </pc:spChg>
        <pc:spChg chg="del">
          <ac:chgData name="Michael Kuniega" userId="999f7fd1-0dc3-4cba-81fd-6a42a8d75a98" providerId="ADAL" clId="{64AB3C16-94FC-4160-AF3A-DB17E0649B21}" dt="2024-08-15T00:04:34.022" v="299" actId="478"/>
          <ac:spMkLst>
            <pc:docMk/>
            <pc:sldMk cId="3495805876" sldId="372"/>
            <ac:spMk id="3" creationId="{8DB02E12-0194-0ACE-892A-3E6D823E78E8}"/>
          </ac:spMkLst>
        </pc:spChg>
        <pc:spChg chg="add mod">
          <ac:chgData name="Michael Kuniega" userId="999f7fd1-0dc3-4cba-81fd-6a42a8d75a98" providerId="ADAL" clId="{64AB3C16-94FC-4160-AF3A-DB17E0649B21}" dt="2024-08-15T00:04:34.636" v="300"/>
          <ac:spMkLst>
            <pc:docMk/>
            <pc:sldMk cId="3495805876" sldId="372"/>
            <ac:spMk id="4" creationId="{0EDB66E6-01A4-FADC-6A61-561981EF949F}"/>
          </ac:spMkLst>
        </pc:spChg>
        <pc:spChg chg="add mod">
          <ac:chgData name="Michael Kuniega" userId="999f7fd1-0dc3-4cba-81fd-6a42a8d75a98" providerId="ADAL" clId="{64AB3C16-94FC-4160-AF3A-DB17E0649B21}" dt="2024-08-15T00:04:34.636" v="300"/>
          <ac:spMkLst>
            <pc:docMk/>
            <pc:sldMk cId="3495805876" sldId="372"/>
            <ac:spMk id="5" creationId="{AEA922A8-EA8B-216C-6964-14BCAC6A328C}"/>
          </ac:spMkLst>
        </pc:spChg>
        <pc:spChg chg="add mod">
          <ac:chgData name="Michael Kuniega" userId="999f7fd1-0dc3-4cba-81fd-6a42a8d75a98" providerId="ADAL" clId="{64AB3C16-94FC-4160-AF3A-DB17E0649B21}" dt="2024-08-15T00:04:34.636" v="300"/>
          <ac:spMkLst>
            <pc:docMk/>
            <pc:sldMk cId="3495805876" sldId="372"/>
            <ac:spMk id="6" creationId="{BAB72B91-EE63-8E41-501F-38ED30CC7BCC}"/>
          </ac:spMkLst>
        </pc:spChg>
        <pc:spChg chg="add mod">
          <ac:chgData name="Michael Kuniega" userId="999f7fd1-0dc3-4cba-81fd-6a42a8d75a98" providerId="ADAL" clId="{64AB3C16-94FC-4160-AF3A-DB17E0649B21}" dt="2024-08-15T00:21:26.598" v="621"/>
          <ac:spMkLst>
            <pc:docMk/>
            <pc:sldMk cId="3495805876" sldId="372"/>
            <ac:spMk id="7" creationId="{1D1E0DD0-5160-FA79-C782-9BD3E512E029}"/>
          </ac:spMkLst>
        </pc:spChg>
        <pc:spChg chg="add mod">
          <ac:chgData name="Michael Kuniega" userId="999f7fd1-0dc3-4cba-81fd-6a42a8d75a98" providerId="ADAL" clId="{64AB3C16-94FC-4160-AF3A-DB17E0649B21}" dt="2024-08-15T00:04:34.636" v="300"/>
          <ac:spMkLst>
            <pc:docMk/>
            <pc:sldMk cId="3495805876" sldId="372"/>
            <ac:spMk id="8" creationId="{A8C11180-B48C-ACCF-64CE-5A4C5A79033B}"/>
          </ac:spMkLst>
        </pc:spChg>
        <pc:spChg chg="del">
          <ac:chgData name="Michael Kuniega" userId="999f7fd1-0dc3-4cba-81fd-6a42a8d75a98" providerId="ADAL" clId="{64AB3C16-94FC-4160-AF3A-DB17E0649B21}" dt="2024-08-15T00:04:34.022" v="299" actId="478"/>
          <ac:spMkLst>
            <pc:docMk/>
            <pc:sldMk cId="3495805876" sldId="372"/>
            <ac:spMk id="10" creationId="{F27CCD76-80BE-A987-4B65-D2D6B808CA44}"/>
          </ac:spMkLst>
        </pc:spChg>
        <pc:spChg chg="del">
          <ac:chgData name="Michael Kuniega" userId="999f7fd1-0dc3-4cba-81fd-6a42a8d75a98" providerId="ADAL" clId="{64AB3C16-94FC-4160-AF3A-DB17E0649B21}" dt="2024-08-15T00:04:34.022" v="299" actId="478"/>
          <ac:spMkLst>
            <pc:docMk/>
            <pc:sldMk cId="3495805876" sldId="372"/>
            <ac:spMk id="12" creationId="{5B3C6D6C-D51E-F11A-AD5F-1A2DF28BF1DE}"/>
          </ac:spMkLst>
        </pc:spChg>
        <pc:spChg chg="add mod">
          <ac:chgData name="Michael Kuniega" userId="999f7fd1-0dc3-4cba-81fd-6a42a8d75a98" providerId="ADAL" clId="{64AB3C16-94FC-4160-AF3A-DB17E0649B21}" dt="2024-08-15T00:04:34.636" v="300"/>
          <ac:spMkLst>
            <pc:docMk/>
            <pc:sldMk cId="3495805876" sldId="372"/>
            <ac:spMk id="13" creationId="{108D4DE8-BEBD-43B5-0AE9-7628E7B201F4}"/>
          </ac:spMkLst>
        </pc:spChg>
        <pc:spChg chg="del">
          <ac:chgData name="Michael Kuniega" userId="999f7fd1-0dc3-4cba-81fd-6a42a8d75a98" providerId="ADAL" clId="{64AB3C16-94FC-4160-AF3A-DB17E0649B21}" dt="2024-08-15T00:04:34.022" v="299" actId="478"/>
          <ac:spMkLst>
            <pc:docMk/>
            <pc:sldMk cId="3495805876" sldId="372"/>
            <ac:spMk id="14" creationId="{44370F27-577E-508E-025A-622DF9F36A38}"/>
          </ac:spMkLst>
        </pc:spChg>
        <pc:spChg chg="del">
          <ac:chgData name="Michael Kuniega" userId="999f7fd1-0dc3-4cba-81fd-6a42a8d75a98" providerId="ADAL" clId="{64AB3C16-94FC-4160-AF3A-DB17E0649B21}" dt="2024-08-15T00:04:34.022" v="299" actId="478"/>
          <ac:spMkLst>
            <pc:docMk/>
            <pc:sldMk cId="3495805876" sldId="372"/>
            <ac:spMk id="15" creationId="{FE274FF8-7D7E-2AB9-70F0-D50B40448848}"/>
          </ac:spMkLst>
        </pc:spChg>
        <pc:grpChg chg="del">
          <ac:chgData name="Michael Kuniega" userId="999f7fd1-0dc3-4cba-81fd-6a42a8d75a98" providerId="ADAL" clId="{64AB3C16-94FC-4160-AF3A-DB17E0649B21}" dt="2024-08-15T00:04:34.022" v="299" actId="478"/>
          <ac:grpSpMkLst>
            <pc:docMk/>
            <pc:sldMk cId="3495805876" sldId="372"/>
            <ac:grpSpMk id="18" creationId="{4326E455-780D-911A-7ECD-56477F5D23FD}"/>
          </ac:grpSpMkLst>
        </pc:grpChg>
        <pc:grpChg chg="del">
          <ac:chgData name="Michael Kuniega" userId="999f7fd1-0dc3-4cba-81fd-6a42a8d75a98" providerId="ADAL" clId="{64AB3C16-94FC-4160-AF3A-DB17E0649B21}" dt="2024-08-15T00:04:34.022" v="299" actId="478"/>
          <ac:grpSpMkLst>
            <pc:docMk/>
            <pc:sldMk cId="3495805876" sldId="372"/>
            <ac:grpSpMk id="22" creationId="{2CA91A16-8FD1-FC61-E2A3-5F30B49BE578}"/>
          </ac:grpSpMkLst>
        </pc:grpChg>
        <pc:inkChg chg="del">
          <ac:chgData name="Michael Kuniega" userId="999f7fd1-0dc3-4cba-81fd-6a42a8d75a98" providerId="ADAL" clId="{64AB3C16-94FC-4160-AF3A-DB17E0649B21}" dt="2024-08-15T00:04:34.022" v="299" actId="478"/>
          <ac:inkMkLst>
            <pc:docMk/>
            <pc:sldMk cId="3495805876" sldId="372"/>
            <ac:inkMk id="16" creationId="{E96F1F84-2824-BF4B-CB40-2927B55CCE3F}"/>
          </ac:inkMkLst>
        </pc:inkChg>
        <pc:inkChg chg="del">
          <ac:chgData name="Michael Kuniega" userId="999f7fd1-0dc3-4cba-81fd-6a42a8d75a98" providerId="ADAL" clId="{64AB3C16-94FC-4160-AF3A-DB17E0649B21}" dt="2024-08-15T00:04:34.022" v="299" actId="478"/>
          <ac:inkMkLst>
            <pc:docMk/>
            <pc:sldMk cId="3495805876" sldId="372"/>
            <ac:inkMk id="17" creationId="{BB077D76-E936-07F0-0076-7E900A56A574}"/>
          </ac:inkMkLst>
        </pc:inkChg>
        <pc:cxnChg chg="add mod">
          <ac:chgData name="Michael Kuniega" userId="999f7fd1-0dc3-4cba-81fd-6a42a8d75a98" providerId="ADAL" clId="{64AB3C16-94FC-4160-AF3A-DB17E0649B21}" dt="2024-08-15T00:04:34.636" v="300"/>
          <ac:cxnSpMkLst>
            <pc:docMk/>
            <pc:sldMk cId="3495805876" sldId="372"/>
            <ac:cxnSpMk id="9" creationId="{A6ED75CA-7BA8-ABCA-9678-F1CDF3AEC138}"/>
          </ac:cxnSpMkLst>
        </pc:cxnChg>
        <pc:cxnChg chg="add mod">
          <ac:chgData name="Michael Kuniega" userId="999f7fd1-0dc3-4cba-81fd-6a42a8d75a98" providerId="ADAL" clId="{64AB3C16-94FC-4160-AF3A-DB17E0649B21}" dt="2024-08-15T00:04:34.636" v="300"/>
          <ac:cxnSpMkLst>
            <pc:docMk/>
            <pc:sldMk cId="3495805876" sldId="372"/>
            <ac:cxnSpMk id="11" creationId="{5BAAC021-7922-2491-D9A2-07AADB925719}"/>
          </ac:cxnSpMkLst>
        </pc:cxnChg>
        <pc:cxnChg chg="add mod">
          <ac:chgData name="Michael Kuniega" userId="999f7fd1-0dc3-4cba-81fd-6a42a8d75a98" providerId="ADAL" clId="{64AB3C16-94FC-4160-AF3A-DB17E0649B21}" dt="2024-08-15T00:04:34.636" v="300"/>
          <ac:cxnSpMkLst>
            <pc:docMk/>
            <pc:sldMk cId="3495805876" sldId="372"/>
            <ac:cxnSpMk id="21" creationId="{084C62BD-AE13-F046-34AC-938182AEB52D}"/>
          </ac:cxnSpMkLst>
        </pc:cxnChg>
        <pc:cxnChg chg="add mod">
          <ac:chgData name="Michael Kuniega" userId="999f7fd1-0dc3-4cba-81fd-6a42a8d75a98" providerId="ADAL" clId="{64AB3C16-94FC-4160-AF3A-DB17E0649B21}" dt="2024-08-15T00:04:34.636" v="300"/>
          <ac:cxnSpMkLst>
            <pc:docMk/>
            <pc:sldMk cId="3495805876" sldId="372"/>
            <ac:cxnSpMk id="23" creationId="{55E0CEEB-851A-BF75-3F55-E868532B0825}"/>
          </ac:cxnSpMkLst>
        </pc:cxnChg>
        <pc:cxnChg chg="add mod">
          <ac:chgData name="Michael Kuniega" userId="999f7fd1-0dc3-4cba-81fd-6a42a8d75a98" providerId="ADAL" clId="{64AB3C16-94FC-4160-AF3A-DB17E0649B21}" dt="2024-08-15T00:04:34.636" v="300"/>
          <ac:cxnSpMkLst>
            <pc:docMk/>
            <pc:sldMk cId="3495805876" sldId="372"/>
            <ac:cxnSpMk id="26" creationId="{39FA3805-7F81-993B-393B-BF19238F0D85}"/>
          </ac:cxnSpMkLst>
        </pc:cxnChg>
        <pc:cxnChg chg="add mod">
          <ac:chgData name="Michael Kuniega" userId="999f7fd1-0dc3-4cba-81fd-6a42a8d75a98" providerId="ADAL" clId="{64AB3C16-94FC-4160-AF3A-DB17E0649B21}" dt="2024-08-15T00:04:34.636" v="300"/>
          <ac:cxnSpMkLst>
            <pc:docMk/>
            <pc:sldMk cId="3495805876" sldId="372"/>
            <ac:cxnSpMk id="27" creationId="{024CD95E-F7C4-211D-76BD-ED75D042993D}"/>
          </ac:cxnSpMkLst>
        </pc:cxnChg>
        <pc:cxnChg chg="add mod">
          <ac:chgData name="Michael Kuniega" userId="999f7fd1-0dc3-4cba-81fd-6a42a8d75a98" providerId="ADAL" clId="{64AB3C16-94FC-4160-AF3A-DB17E0649B21}" dt="2024-08-15T00:04:34.636" v="300"/>
          <ac:cxnSpMkLst>
            <pc:docMk/>
            <pc:sldMk cId="3495805876" sldId="372"/>
            <ac:cxnSpMk id="28" creationId="{F7228D3D-41CE-4838-55EB-5C1D4D730836}"/>
          </ac:cxnSpMkLst>
        </pc:cxnChg>
        <pc:cxnChg chg="add mod">
          <ac:chgData name="Michael Kuniega" userId="999f7fd1-0dc3-4cba-81fd-6a42a8d75a98" providerId="ADAL" clId="{64AB3C16-94FC-4160-AF3A-DB17E0649B21}" dt="2024-08-15T00:04:34.636" v="300"/>
          <ac:cxnSpMkLst>
            <pc:docMk/>
            <pc:sldMk cId="3495805876" sldId="372"/>
            <ac:cxnSpMk id="29" creationId="{8A5541FE-F10C-C03E-483C-381697E11828}"/>
          </ac:cxnSpMkLst>
        </pc:cxnChg>
      </pc:sldChg>
      <pc:sldChg chg="addSp delSp modSp add mod">
        <pc:chgData name="Michael Kuniega" userId="999f7fd1-0dc3-4cba-81fd-6a42a8d75a98" providerId="ADAL" clId="{64AB3C16-94FC-4160-AF3A-DB17E0649B21}" dt="2024-08-15T00:07:50.634" v="458" actId="20577"/>
        <pc:sldMkLst>
          <pc:docMk/>
          <pc:sldMk cId="492172327" sldId="373"/>
        </pc:sldMkLst>
        <pc:spChg chg="mod">
          <ac:chgData name="Michael Kuniega" userId="999f7fd1-0dc3-4cba-81fd-6a42a8d75a98" providerId="ADAL" clId="{64AB3C16-94FC-4160-AF3A-DB17E0649B21}" dt="2024-08-15T00:07:50.634" v="458" actId="20577"/>
          <ac:spMkLst>
            <pc:docMk/>
            <pc:sldMk cId="492172327" sldId="373"/>
            <ac:spMk id="2" creationId="{504BF761-D5BB-41C5-9096-329053460DA8}"/>
          </ac:spMkLst>
        </pc:spChg>
        <pc:spChg chg="add mod">
          <ac:chgData name="Michael Kuniega" userId="999f7fd1-0dc3-4cba-81fd-6a42a8d75a98" providerId="ADAL" clId="{64AB3C16-94FC-4160-AF3A-DB17E0649B21}" dt="2024-08-15T00:06:37.826" v="382"/>
          <ac:spMkLst>
            <pc:docMk/>
            <pc:sldMk cId="492172327" sldId="373"/>
            <ac:spMk id="3" creationId="{C134202E-4E92-DACC-0820-6FAC0C860DF1}"/>
          </ac:spMkLst>
        </pc:spChg>
        <pc:spChg chg="del">
          <ac:chgData name="Michael Kuniega" userId="999f7fd1-0dc3-4cba-81fd-6a42a8d75a98" providerId="ADAL" clId="{64AB3C16-94FC-4160-AF3A-DB17E0649B21}" dt="2024-08-15T00:06:27.150" v="381" actId="478"/>
          <ac:spMkLst>
            <pc:docMk/>
            <pc:sldMk cId="492172327" sldId="373"/>
            <ac:spMk id="4" creationId="{0EDB66E6-01A4-FADC-6A61-561981EF949F}"/>
          </ac:spMkLst>
        </pc:spChg>
        <pc:spChg chg="del">
          <ac:chgData name="Michael Kuniega" userId="999f7fd1-0dc3-4cba-81fd-6a42a8d75a98" providerId="ADAL" clId="{64AB3C16-94FC-4160-AF3A-DB17E0649B21}" dt="2024-08-15T00:06:27.150" v="381" actId="478"/>
          <ac:spMkLst>
            <pc:docMk/>
            <pc:sldMk cId="492172327" sldId="373"/>
            <ac:spMk id="5" creationId="{AEA922A8-EA8B-216C-6964-14BCAC6A328C}"/>
          </ac:spMkLst>
        </pc:spChg>
        <pc:spChg chg="del">
          <ac:chgData name="Michael Kuniega" userId="999f7fd1-0dc3-4cba-81fd-6a42a8d75a98" providerId="ADAL" clId="{64AB3C16-94FC-4160-AF3A-DB17E0649B21}" dt="2024-08-15T00:06:27.150" v="381" actId="478"/>
          <ac:spMkLst>
            <pc:docMk/>
            <pc:sldMk cId="492172327" sldId="373"/>
            <ac:spMk id="6" creationId="{BAB72B91-EE63-8E41-501F-38ED30CC7BCC}"/>
          </ac:spMkLst>
        </pc:spChg>
        <pc:spChg chg="del">
          <ac:chgData name="Michael Kuniega" userId="999f7fd1-0dc3-4cba-81fd-6a42a8d75a98" providerId="ADAL" clId="{64AB3C16-94FC-4160-AF3A-DB17E0649B21}" dt="2024-08-15T00:06:27.150" v="381" actId="478"/>
          <ac:spMkLst>
            <pc:docMk/>
            <pc:sldMk cId="492172327" sldId="373"/>
            <ac:spMk id="7" creationId="{1D1E0DD0-5160-FA79-C782-9BD3E512E029}"/>
          </ac:spMkLst>
        </pc:spChg>
        <pc:spChg chg="del">
          <ac:chgData name="Michael Kuniega" userId="999f7fd1-0dc3-4cba-81fd-6a42a8d75a98" providerId="ADAL" clId="{64AB3C16-94FC-4160-AF3A-DB17E0649B21}" dt="2024-08-15T00:06:27.150" v="381" actId="478"/>
          <ac:spMkLst>
            <pc:docMk/>
            <pc:sldMk cId="492172327" sldId="373"/>
            <ac:spMk id="8" creationId="{A8C11180-B48C-ACCF-64CE-5A4C5A79033B}"/>
          </ac:spMkLst>
        </pc:spChg>
        <pc:spChg chg="del">
          <ac:chgData name="Michael Kuniega" userId="999f7fd1-0dc3-4cba-81fd-6a42a8d75a98" providerId="ADAL" clId="{64AB3C16-94FC-4160-AF3A-DB17E0649B21}" dt="2024-08-15T00:06:27.150" v="381" actId="478"/>
          <ac:spMkLst>
            <pc:docMk/>
            <pc:sldMk cId="492172327" sldId="373"/>
            <ac:spMk id="13" creationId="{108D4DE8-BEBD-43B5-0AE9-7628E7B201F4}"/>
          </ac:spMkLst>
        </pc:spChg>
        <pc:spChg chg="add mod">
          <ac:chgData name="Michael Kuniega" userId="999f7fd1-0dc3-4cba-81fd-6a42a8d75a98" providerId="ADAL" clId="{64AB3C16-94FC-4160-AF3A-DB17E0649B21}" dt="2024-08-15T00:06:37.826" v="382"/>
          <ac:spMkLst>
            <pc:docMk/>
            <pc:sldMk cId="492172327" sldId="373"/>
            <ac:spMk id="30" creationId="{85AB8199-BA06-18AC-6643-B78A4C04FE36}"/>
          </ac:spMkLst>
        </pc:spChg>
        <pc:spChg chg="add mod">
          <ac:chgData name="Michael Kuniega" userId="999f7fd1-0dc3-4cba-81fd-6a42a8d75a98" providerId="ADAL" clId="{64AB3C16-94FC-4160-AF3A-DB17E0649B21}" dt="2024-08-15T00:06:37.826" v="382"/>
          <ac:spMkLst>
            <pc:docMk/>
            <pc:sldMk cId="492172327" sldId="373"/>
            <ac:spMk id="31" creationId="{84A6C04D-230C-32EE-B113-7AE7F0A1E613}"/>
          </ac:spMkLst>
        </pc:spChg>
        <pc:spChg chg="add mod">
          <ac:chgData name="Michael Kuniega" userId="999f7fd1-0dc3-4cba-81fd-6a42a8d75a98" providerId="ADAL" clId="{64AB3C16-94FC-4160-AF3A-DB17E0649B21}" dt="2024-08-15T00:06:37.826" v="382"/>
          <ac:spMkLst>
            <pc:docMk/>
            <pc:sldMk cId="492172327" sldId="373"/>
            <ac:spMk id="32" creationId="{252331F9-A99E-4E81-1023-2152F44E5617}"/>
          </ac:spMkLst>
        </pc:spChg>
        <pc:spChg chg="add mod">
          <ac:chgData name="Michael Kuniega" userId="999f7fd1-0dc3-4cba-81fd-6a42a8d75a98" providerId="ADAL" clId="{64AB3C16-94FC-4160-AF3A-DB17E0649B21}" dt="2024-08-15T00:06:37.826" v="382"/>
          <ac:spMkLst>
            <pc:docMk/>
            <pc:sldMk cId="492172327" sldId="373"/>
            <ac:spMk id="33" creationId="{B1314468-6609-55A2-7FB2-A84EA58D1CAF}"/>
          </ac:spMkLst>
        </pc:spChg>
        <pc:cxnChg chg="del">
          <ac:chgData name="Michael Kuniega" userId="999f7fd1-0dc3-4cba-81fd-6a42a8d75a98" providerId="ADAL" clId="{64AB3C16-94FC-4160-AF3A-DB17E0649B21}" dt="2024-08-15T00:06:27.150" v="381" actId="478"/>
          <ac:cxnSpMkLst>
            <pc:docMk/>
            <pc:sldMk cId="492172327" sldId="373"/>
            <ac:cxnSpMk id="9" creationId="{A6ED75CA-7BA8-ABCA-9678-F1CDF3AEC138}"/>
          </ac:cxnSpMkLst>
        </pc:cxnChg>
        <pc:cxnChg chg="add mod">
          <ac:chgData name="Michael Kuniega" userId="999f7fd1-0dc3-4cba-81fd-6a42a8d75a98" providerId="ADAL" clId="{64AB3C16-94FC-4160-AF3A-DB17E0649B21}" dt="2024-08-15T00:07:01.162" v="386" actId="1076"/>
          <ac:cxnSpMkLst>
            <pc:docMk/>
            <pc:sldMk cId="492172327" sldId="373"/>
            <ac:cxnSpMk id="10" creationId="{A483F649-37FF-9363-797C-04C6DA2CDC2C}"/>
          </ac:cxnSpMkLst>
        </pc:cxnChg>
        <pc:cxnChg chg="del">
          <ac:chgData name="Michael Kuniega" userId="999f7fd1-0dc3-4cba-81fd-6a42a8d75a98" providerId="ADAL" clId="{64AB3C16-94FC-4160-AF3A-DB17E0649B21}" dt="2024-08-15T00:06:27.150" v="381" actId="478"/>
          <ac:cxnSpMkLst>
            <pc:docMk/>
            <pc:sldMk cId="492172327" sldId="373"/>
            <ac:cxnSpMk id="11" creationId="{5BAAC021-7922-2491-D9A2-07AADB925719}"/>
          </ac:cxnSpMkLst>
        </pc:cxnChg>
        <pc:cxnChg chg="add del mod">
          <ac:chgData name="Michael Kuniega" userId="999f7fd1-0dc3-4cba-81fd-6a42a8d75a98" providerId="ADAL" clId="{64AB3C16-94FC-4160-AF3A-DB17E0649B21}" dt="2024-08-15T00:06:52.268" v="383" actId="478"/>
          <ac:cxnSpMkLst>
            <pc:docMk/>
            <pc:sldMk cId="492172327" sldId="373"/>
            <ac:cxnSpMk id="12" creationId="{E0873F47-BA4A-F933-C145-AB981ECD569C}"/>
          </ac:cxnSpMkLst>
        </pc:cxnChg>
        <pc:cxnChg chg="add mod">
          <ac:chgData name="Michael Kuniega" userId="999f7fd1-0dc3-4cba-81fd-6a42a8d75a98" providerId="ADAL" clId="{64AB3C16-94FC-4160-AF3A-DB17E0649B21}" dt="2024-08-15T00:07:10.204" v="391" actId="1038"/>
          <ac:cxnSpMkLst>
            <pc:docMk/>
            <pc:sldMk cId="492172327" sldId="373"/>
            <ac:cxnSpMk id="14" creationId="{E57C39AD-9503-44DA-4962-B68AE85A1CF7}"/>
          </ac:cxnSpMkLst>
        </pc:cxnChg>
        <pc:cxnChg chg="add del mod">
          <ac:chgData name="Michael Kuniega" userId="999f7fd1-0dc3-4cba-81fd-6a42a8d75a98" providerId="ADAL" clId="{64AB3C16-94FC-4160-AF3A-DB17E0649B21}" dt="2024-08-15T00:06:52.268" v="383" actId="478"/>
          <ac:cxnSpMkLst>
            <pc:docMk/>
            <pc:sldMk cId="492172327" sldId="373"/>
            <ac:cxnSpMk id="15" creationId="{080B21E7-9CA2-E036-52B7-75C25632FC1B}"/>
          </ac:cxnSpMkLst>
        </pc:cxnChg>
        <pc:cxnChg chg="add del mod">
          <ac:chgData name="Michael Kuniega" userId="999f7fd1-0dc3-4cba-81fd-6a42a8d75a98" providerId="ADAL" clId="{64AB3C16-94FC-4160-AF3A-DB17E0649B21}" dt="2024-08-15T00:06:52.268" v="383" actId="478"/>
          <ac:cxnSpMkLst>
            <pc:docMk/>
            <pc:sldMk cId="492172327" sldId="373"/>
            <ac:cxnSpMk id="16" creationId="{66EDF1FE-70C6-4013-07DD-AF37CD4B8C52}"/>
          </ac:cxnSpMkLst>
        </pc:cxnChg>
        <pc:cxnChg chg="add del mod">
          <ac:chgData name="Michael Kuniega" userId="999f7fd1-0dc3-4cba-81fd-6a42a8d75a98" providerId="ADAL" clId="{64AB3C16-94FC-4160-AF3A-DB17E0649B21}" dt="2024-08-15T00:06:52.268" v="383" actId="478"/>
          <ac:cxnSpMkLst>
            <pc:docMk/>
            <pc:sldMk cId="492172327" sldId="373"/>
            <ac:cxnSpMk id="17" creationId="{C62C1B6E-6B38-0E78-3F96-1B9804C403C2}"/>
          </ac:cxnSpMkLst>
        </pc:cxnChg>
        <pc:cxnChg chg="add del mod">
          <ac:chgData name="Michael Kuniega" userId="999f7fd1-0dc3-4cba-81fd-6a42a8d75a98" providerId="ADAL" clId="{64AB3C16-94FC-4160-AF3A-DB17E0649B21}" dt="2024-08-15T00:06:52.268" v="383" actId="478"/>
          <ac:cxnSpMkLst>
            <pc:docMk/>
            <pc:sldMk cId="492172327" sldId="373"/>
            <ac:cxnSpMk id="18" creationId="{8D75B487-9B43-B026-3BC5-CB143D036C86}"/>
          </ac:cxnSpMkLst>
        </pc:cxnChg>
        <pc:cxnChg chg="add del mod">
          <ac:chgData name="Michael Kuniega" userId="999f7fd1-0dc3-4cba-81fd-6a42a8d75a98" providerId="ADAL" clId="{64AB3C16-94FC-4160-AF3A-DB17E0649B21}" dt="2024-08-15T00:06:52.268" v="383" actId="478"/>
          <ac:cxnSpMkLst>
            <pc:docMk/>
            <pc:sldMk cId="492172327" sldId="373"/>
            <ac:cxnSpMk id="19" creationId="{F34A91FB-741D-B4EB-CD7B-8114DAF289FB}"/>
          </ac:cxnSpMkLst>
        </pc:cxnChg>
        <pc:cxnChg chg="add mod">
          <ac:chgData name="Michael Kuniega" userId="999f7fd1-0dc3-4cba-81fd-6a42a8d75a98" providerId="ADAL" clId="{64AB3C16-94FC-4160-AF3A-DB17E0649B21}" dt="2024-08-15T00:06:37.826" v="382"/>
          <ac:cxnSpMkLst>
            <pc:docMk/>
            <pc:sldMk cId="492172327" sldId="373"/>
            <ac:cxnSpMk id="20" creationId="{8512A4D2-15D0-D989-47B5-1FB3CC9B278C}"/>
          </ac:cxnSpMkLst>
        </pc:cxnChg>
        <pc:cxnChg chg="del">
          <ac:chgData name="Michael Kuniega" userId="999f7fd1-0dc3-4cba-81fd-6a42a8d75a98" providerId="ADAL" clId="{64AB3C16-94FC-4160-AF3A-DB17E0649B21}" dt="2024-08-15T00:06:27.150" v="381" actId="478"/>
          <ac:cxnSpMkLst>
            <pc:docMk/>
            <pc:sldMk cId="492172327" sldId="373"/>
            <ac:cxnSpMk id="21" creationId="{084C62BD-AE13-F046-34AC-938182AEB52D}"/>
          </ac:cxnSpMkLst>
        </pc:cxnChg>
        <pc:cxnChg chg="add mod">
          <ac:chgData name="Michael Kuniega" userId="999f7fd1-0dc3-4cba-81fd-6a42a8d75a98" providerId="ADAL" clId="{64AB3C16-94FC-4160-AF3A-DB17E0649B21}" dt="2024-08-15T00:06:37.826" v="382"/>
          <ac:cxnSpMkLst>
            <pc:docMk/>
            <pc:sldMk cId="492172327" sldId="373"/>
            <ac:cxnSpMk id="22" creationId="{13F5B26F-8BC5-E7A5-7EEE-1C891DD23781}"/>
          </ac:cxnSpMkLst>
        </pc:cxnChg>
        <pc:cxnChg chg="del">
          <ac:chgData name="Michael Kuniega" userId="999f7fd1-0dc3-4cba-81fd-6a42a8d75a98" providerId="ADAL" clId="{64AB3C16-94FC-4160-AF3A-DB17E0649B21}" dt="2024-08-15T00:06:27.150" v="381" actId="478"/>
          <ac:cxnSpMkLst>
            <pc:docMk/>
            <pc:sldMk cId="492172327" sldId="373"/>
            <ac:cxnSpMk id="23" creationId="{55E0CEEB-851A-BF75-3F55-E868532B0825}"/>
          </ac:cxnSpMkLst>
        </pc:cxnChg>
        <pc:cxnChg chg="add mod">
          <ac:chgData name="Michael Kuniega" userId="999f7fd1-0dc3-4cba-81fd-6a42a8d75a98" providerId="ADAL" clId="{64AB3C16-94FC-4160-AF3A-DB17E0649B21}" dt="2024-08-15T00:06:37.826" v="382"/>
          <ac:cxnSpMkLst>
            <pc:docMk/>
            <pc:sldMk cId="492172327" sldId="373"/>
            <ac:cxnSpMk id="24" creationId="{FB129A20-D6E8-95E9-88B7-1266836AA83A}"/>
          </ac:cxnSpMkLst>
        </pc:cxnChg>
        <pc:cxnChg chg="add mod">
          <ac:chgData name="Michael Kuniega" userId="999f7fd1-0dc3-4cba-81fd-6a42a8d75a98" providerId="ADAL" clId="{64AB3C16-94FC-4160-AF3A-DB17E0649B21}" dt="2024-08-15T00:06:37.826" v="382"/>
          <ac:cxnSpMkLst>
            <pc:docMk/>
            <pc:sldMk cId="492172327" sldId="373"/>
            <ac:cxnSpMk id="25" creationId="{D93A4621-247B-3962-F419-9877A2137D94}"/>
          </ac:cxnSpMkLst>
        </pc:cxnChg>
        <pc:cxnChg chg="del">
          <ac:chgData name="Michael Kuniega" userId="999f7fd1-0dc3-4cba-81fd-6a42a8d75a98" providerId="ADAL" clId="{64AB3C16-94FC-4160-AF3A-DB17E0649B21}" dt="2024-08-15T00:06:27.150" v="381" actId="478"/>
          <ac:cxnSpMkLst>
            <pc:docMk/>
            <pc:sldMk cId="492172327" sldId="373"/>
            <ac:cxnSpMk id="26" creationId="{39FA3805-7F81-993B-393B-BF19238F0D85}"/>
          </ac:cxnSpMkLst>
        </pc:cxnChg>
        <pc:cxnChg chg="del">
          <ac:chgData name="Michael Kuniega" userId="999f7fd1-0dc3-4cba-81fd-6a42a8d75a98" providerId="ADAL" clId="{64AB3C16-94FC-4160-AF3A-DB17E0649B21}" dt="2024-08-15T00:06:27.150" v="381" actId="478"/>
          <ac:cxnSpMkLst>
            <pc:docMk/>
            <pc:sldMk cId="492172327" sldId="373"/>
            <ac:cxnSpMk id="27" creationId="{024CD95E-F7C4-211D-76BD-ED75D042993D}"/>
          </ac:cxnSpMkLst>
        </pc:cxnChg>
        <pc:cxnChg chg="del">
          <ac:chgData name="Michael Kuniega" userId="999f7fd1-0dc3-4cba-81fd-6a42a8d75a98" providerId="ADAL" clId="{64AB3C16-94FC-4160-AF3A-DB17E0649B21}" dt="2024-08-15T00:06:27.150" v="381" actId="478"/>
          <ac:cxnSpMkLst>
            <pc:docMk/>
            <pc:sldMk cId="492172327" sldId="373"/>
            <ac:cxnSpMk id="28" creationId="{F7228D3D-41CE-4838-55EB-5C1D4D730836}"/>
          </ac:cxnSpMkLst>
        </pc:cxnChg>
        <pc:cxnChg chg="del">
          <ac:chgData name="Michael Kuniega" userId="999f7fd1-0dc3-4cba-81fd-6a42a8d75a98" providerId="ADAL" clId="{64AB3C16-94FC-4160-AF3A-DB17E0649B21}" dt="2024-08-15T00:06:27.150" v="381" actId="478"/>
          <ac:cxnSpMkLst>
            <pc:docMk/>
            <pc:sldMk cId="492172327" sldId="373"/>
            <ac:cxnSpMk id="29" creationId="{8A5541FE-F10C-C03E-483C-381697E11828}"/>
          </ac:cxnSpMkLst>
        </pc:cxnChg>
      </pc:sldChg>
      <pc:sldChg chg="addSp delSp modSp add mod">
        <pc:chgData name="Michael Kuniega" userId="999f7fd1-0dc3-4cba-81fd-6a42a8d75a98" providerId="ADAL" clId="{64AB3C16-94FC-4160-AF3A-DB17E0649B21}" dt="2024-08-15T00:33:13.615" v="804" actId="404"/>
        <pc:sldMkLst>
          <pc:docMk/>
          <pc:sldMk cId="2269375808" sldId="374"/>
        </pc:sldMkLst>
        <pc:spChg chg="mod">
          <ac:chgData name="Michael Kuniega" userId="999f7fd1-0dc3-4cba-81fd-6a42a8d75a98" providerId="ADAL" clId="{64AB3C16-94FC-4160-AF3A-DB17E0649B21}" dt="2024-08-15T00:25:45.164" v="687" actId="20577"/>
          <ac:spMkLst>
            <pc:docMk/>
            <pc:sldMk cId="2269375808" sldId="374"/>
            <ac:spMk id="2" creationId="{504BF761-D5BB-41C5-9096-329053460DA8}"/>
          </ac:spMkLst>
        </pc:spChg>
        <pc:spChg chg="add del mod">
          <ac:chgData name="Michael Kuniega" userId="999f7fd1-0dc3-4cba-81fd-6a42a8d75a98" providerId="ADAL" clId="{64AB3C16-94FC-4160-AF3A-DB17E0649B21}" dt="2024-08-15T00:28:01.895" v="722" actId="1076"/>
          <ac:spMkLst>
            <pc:docMk/>
            <pc:sldMk cId="2269375808" sldId="374"/>
            <ac:spMk id="3" creationId="{F17130CF-CF95-6D47-3DA6-DFC1369BA3A2}"/>
          </ac:spMkLst>
        </pc:spChg>
        <pc:spChg chg="add del mod">
          <ac:chgData name="Michael Kuniega" userId="999f7fd1-0dc3-4cba-81fd-6a42a8d75a98" providerId="ADAL" clId="{64AB3C16-94FC-4160-AF3A-DB17E0649B21}" dt="2024-08-15T00:33:05.312" v="801" actId="14100"/>
          <ac:spMkLst>
            <pc:docMk/>
            <pc:sldMk cId="2269375808" sldId="374"/>
            <ac:spMk id="10" creationId="{82062693-22C6-0DEE-8885-0FD7FAE30A67}"/>
          </ac:spMkLst>
        </pc:spChg>
        <pc:spChg chg="mod">
          <ac:chgData name="Michael Kuniega" userId="999f7fd1-0dc3-4cba-81fd-6a42a8d75a98" providerId="ADAL" clId="{64AB3C16-94FC-4160-AF3A-DB17E0649B21}" dt="2024-08-15T00:32:59.754" v="799" actId="14100"/>
          <ac:spMkLst>
            <pc:docMk/>
            <pc:sldMk cId="2269375808" sldId="374"/>
            <ac:spMk id="11" creationId="{82D5A7EA-2E21-D01D-8D58-F3FF9E30F12D}"/>
          </ac:spMkLst>
        </pc:spChg>
        <pc:spChg chg="add del mod">
          <ac:chgData name="Michael Kuniega" userId="999f7fd1-0dc3-4cba-81fd-6a42a8d75a98" providerId="ADAL" clId="{64AB3C16-94FC-4160-AF3A-DB17E0649B21}" dt="2024-08-15T00:33:10.897" v="803" actId="14100"/>
          <ac:spMkLst>
            <pc:docMk/>
            <pc:sldMk cId="2269375808" sldId="374"/>
            <ac:spMk id="12" creationId="{043D98E3-65BA-5A35-C76A-B487237BA2C8}"/>
          </ac:spMkLst>
        </pc:spChg>
        <pc:spChg chg="add del mod">
          <ac:chgData name="Michael Kuniega" userId="999f7fd1-0dc3-4cba-81fd-6a42a8d75a98" providerId="ADAL" clId="{64AB3C16-94FC-4160-AF3A-DB17E0649B21}" dt="2024-08-15T00:33:13.615" v="804" actId="404"/>
          <ac:spMkLst>
            <pc:docMk/>
            <pc:sldMk cId="2269375808" sldId="374"/>
            <ac:spMk id="13" creationId="{0BA6B621-3484-DEF3-1715-5B37C4F00607}"/>
          </ac:spMkLst>
        </pc:spChg>
        <pc:spChg chg="add del mod">
          <ac:chgData name="Michael Kuniega" userId="999f7fd1-0dc3-4cba-81fd-6a42a8d75a98" providerId="ADAL" clId="{64AB3C16-94FC-4160-AF3A-DB17E0649B21}" dt="2024-08-15T00:27:32.753" v="716" actId="1076"/>
          <ac:spMkLst>
            <pc:docMk/>
            <pc:sldMk cId="2269375808" sldId="374"/>
            <ac:spMk id="26" creationId="{1D0B48CE-9E77-0456-B575-8A8293526F3F}"/>
          </ac:spMkLst>
        </pc:spChg>
        <pc:spChg chg="add del mod">
          <ac:chgData name="Michael Kuniega" userId="999f7fd1-0dc3-4cba-81fd-6a42a8d75a98" providerId="ADAL" clId="{64AB3C16-94FC-4160-AF3A-DB17E0649B21}" dt="2024-08-15T00:27:41.197" v="717" actId="1076"/>
          <ac:spMkLst>
            <pc:docMk/>
            <pc:sldMk cId="2269375808" sldId="374"/>
            <ac:spMk id="27" creationId="{EEF65EA8-32C8-5FE9-61AB-7BB358528C31}"/>
          </ac:spMkLst>
        </pc:spChg>
        <pc:spChg chg="add del mod">
          <ac:chgData name="Michael Kuniega" userId="999f7fd1-0dc3-4cba-81fd-6a42a8d75a98" providerId="ADAL" clId="{64AB3C16-94FC-4160-AF3A-DB17E0649B21}" dt="2024-08-15T00:27:48.106" v="718" actId="1076"/>
          <ac:spMkLst>
            <pc:docMk/>
            <pc:sldMk cId="2269375808" sldId="374"/>
            <ac:spMk id="28" creationId="{C9A4ED66-4AD0-A496-250A-DF58219E7B69}"/>
          </ac:spMkLst>
        </pc:spChg>
        <pc:spChg chg="add del mod">
          <ac:chgData name="Michael Kuniega" userId="999f7fd1-0dc3-4cba-81fd-6a42a8d75a98" providerId="ADAL" clId="{64AB3C16-94FC-4160-AF3A-DB17E0649B21}" dt="2024-08-15T00:27:25.059" v="715" actId="1036"/>
          <ac:spMkLst>
            <pc:docMk/>
            <pc:sldMk cId="2269375808" sldId="374"/>
            <ac:spMk id="29" creationId="{2DD5276C-683E-94F8-0135-23283AB6F0C7}"/>
          </ac:spMkLst>
        </pc:spChg>
        <pc:cxnChg chg="add del">
          <ac:chgData name="Michael Kuniega" userId="999f7fd1-0dc3-4cba-81fd-6a42a8d75a98" providerId="ADAL" clId="{64AB3C16-94FC-4160-AF3A-DB17E0649B21}" dt="2024-08-15T00:26:30.779" v="690" actId="478"/>
          <ac:cxnSpMkLst>
            <pc:docMk/>
            <pc:sldMk cId="2269375808" sldId="374"/>
            <ac:cxnSpMk id="8" creationId="{60622611-54DE-BC4D-E13F-5DF921FF6389}"/>
          </ac:cxnSpMkLst>
        </pc:cxnChg>
        <pc:cxnChg chg="add del">
          <ac:chgData name="Michael Kuniega" userId="999f7fd1-0dc3-4cba-81fd-6a42a8d75a98" providerId="ADAL" clId="{64AB3C16-94FC-4160-AF3A-DB17E0649B21}" dt="2024-08-15T00:26:56.796" v="695" actId="478"/>
          <ac:cxnSpMkLst>
            <pc:docMk/>
            <pc:sldMk cId="2269375808" sldId="374"/>
            <ac:cxnSpMk id="9" creationId="{648D2018-1407-0C48-E470-9BF3C933610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5T00:03:37.906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 6737,'13'28'14401,"-9"-28"-14022,-1 1-221,1 0 0,-1-1 0,0 1 0,0 0 0,1 1 0,4 2 1,14 13 150,-17-12-218,0-1 0,1 0 0,-1 0 1,1-1-1,0 0 0,0 0 1,0 0-1,9 3 0,-3-2 50,-1 1 0,0 1-1,0-1 1,-1 2 0,1-1 0,-1 2-1,-1-1 1,1 1 0,9 11-1,-4-4-14,29 20 0,-35-29-73,0 0 0,0-1-1,0 0 1,20 7-1,-19-8-36,0 0 0,-1 1 0,1 1 0,-1 0 0,0 0 0,-1 0-1,0 1 1,0 1 0,0-1 0,-1 1 0,8 10 0,9 16 31,31 56-1,-40-65-26,-5-8-15,10 18 79,19 41-1,-34-63-46,0 0-1,-1 0 1,-1 0-1,0 1 1,0-1-1,-2 1 1,1 16-1,-1-18-19,1 1-1,0-1 0,1 0 0,0 0 1,9 21-1,3 12 0,49 162 38,-58-182-43,0 0-1,3 36 0,3 12 2,-4-23-5,-6-30-3,9 31 0,-5-27-4,-2 1 1,4 45-1,0 5 15,-5-46-9,-3 58 1,0-47-4,-14-87-899,13 45 800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5T00:03:37.907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122 0 3889,'-20'8'5324,"16"-3"-5055,-14 15 1647,17-20-1794,1 0 1,-1 1-1,0-1 0,1 0 0,-1 1 1,0-1-1,1 0 0,-1 0 0,0 0 1,1 0-1,-1 0 0,0 1 0,1-1 0,-1 0 1,0-1-1,0 1 0,-3-6 686,4 6-782,0 0-1,0-1 0,0 1 1,0 0-1,0 0 0,0-1 0,0 1 1,0 0-1,0-1 0,0 1 1,0 0-1,0 0 0,0-1 0,0 1 1,0 0-1,0 0 0,-1-1 0,1 1 1,0 0-1,0 0 0,0-1 1,-1 1-1,1 0 0,0 0 0,0 0 1,0 0-1,-1-1 0,1 1 0,0 0 1,0 0-1,-1 0 0,1 0 1,0 0-1,-1 0 0,1 0 0,0-1 1,0 1-1,-1 0 0,1 0 0,0 0 1,0 0-1,-1 0 0,1 0 1,0 1-1,-1-1 0,1 0 0,0 0 1,0 0-1,-1 0 0,1 0 0,0 0 1,0 0-1,-1 1 0,1-1 1,0 0-1,0 0 0,-1 0 0,1 0 1,0 1-1,0-1 0,0 0 1,0 0-1,-1 1 0,-2 2 182,1 1 0,-1 0-1,1 0 1,-1-1 0,1 1-1,0 1 1,1-1 0,-1 0 0,1 0-1,-2 9 1,-5 51 444,6-38-530,-15 277 2134,17-267-2064,0 14 62,10 93-1,4-50-107,2 10 245,30 109 1,-39-188-315,2-1 0,0 0 0,1 0 0,2-1 0,0-1 0,1 0 0,1 0 0,1-2 0,30 31 0,35 31 735,-60-62-641,-13-13-148,-1 1 0,0-1 0,1 0 0,0-1 0,1 0 0,-1 0 0,1-1 0,0 1 0,0-2 0,10 4 0,-8-3 32,0 0 0,0 1 0,-1 0 0,0 1-1,1-1 1,-2 2 0,14 11 0,-9-7 76,1 0-1,15 8 1,-22-15-116,0 0-1,-1 0 1,1 0-1,-1 1 1,0 0-1,-1 0 1,1 1-1,-1 0 0,0 0 1,-1 0-1,1 0 1,-1 1-1,0-1 1,-1 1-1,1 0 1,-1 0-1,2 9 1,-2-9-3,1 1-1,-1-2 1,2 1 0,-1 0-1,1-1 1,0 1 0,0-2-1,12 11 1,3 5 5,12 16 30,-14-15 106,1-1-1,28 24 1,-38-38-29,0-1 0,1 0 0,0 0 0,0-1 0,16 5 0,0 2-66,-22-10-50,0 0-1,1 0 1,-1 0 0,1 0 0,-1-1 0,1 0 0,0 0 0,9 1-1,-13-2-5,0 0-1,1 1 0,-1-1 0,0 0 0,0 1 0,1-1 1,-1 1-1,0-1 0,0 1 0,0 0 0,0-1 0,0 1 1,0 0-1,0 0 0,0 0 0,0 0 0,0 0 0,0 0 0,0 0 1,-1 0-1,1 0 0,0 0 0,-1 1 0,1-1 0,-1 0 1,1 2-1,0-1 1,-1 0 0,1-1-1,0 1 1,0-1 0,0 1 0,0-1 0,0 1 0,0-1 0,0 1 0,1-1 0,-1 0 0,3 2 0,-3-2-1,0-1 1,-1 0-1,1 0 1,-1 0 0,1 0-1,0 0 1,-1 0-1,1 0 1,-1 0 0,1 0-1,0 0 1,-1 0-1,1 0 1,-1-1 0,1 1-1,0 0 1,-1 0-1,1 0 1,-1-1 0,1 1-1,-1 0 1,1-1-1,-1 1 1,1-1 0,0 0-1,-1 1 0,1-1 0,-1 1 0,0-1 0,1 1 0,-1 0 0,0-1 0,1 1 1,-1 0-1,0 0 0,1-1 0,-1 1 0,1 0 0,-1 0 0,1 0 0,-1-1 0,1 1 0,-1 0 0,1 0 0,-1 0 0,1 0 0,-1 0 0,1 0 0,-1 0 0,0 0 0,1 0 0,-1 0 0,1 0 0,-1 0 0,1 1 0,-1-1 0,1 0 0,-1 0 0,1 0 0,-1 1 0,1-1 0,-1 0 0,0 0 1,1 1-1,-1-1 0,0 0 0,1 1 0,-1-1 0,0 1 0,1-1 0,-1 0 0,0 1 0,0-1 0,1 1 0,1 3-1,0-1 1,0 0 1,-1-1-1,1 1 1,0-1-1,1 1 1,-1-1-1,4 3 1,-5-4-1,-1-1 0,1 0 0,-1 0 1,0 1-1,1-1 0,-1 0 0,1 0 0,-1 0 0,1 0 1,-1 0-1,1 0 0,-1 0 0,1 0 0,-1 0 1,1 0-1,-1 0 0,1 0 0,-1 0 0,1 0 1,-1-1-1,1 1 0,11-14 1,-10 10-79,0 1 1,0-1-1,-1-1 1,0 1-1,0 0 1,0 0-1,0 0 1,-1-1-1,1-3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5T00:03:37.90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1106 2841,'18'55'10648,"-15"-53"-10387,2 0 116,0 0 0,0-1 0,1 1 1,-1-1-1,0 0 0,0 0 1,1-1-1,6 0 0,48-4 658,-22 0-419,-13 2-371,0-2 0,-1 0 0,0-2 0,0 0 0,0-2 0,-1 0 0,0-2 0,-1 0 0,0-2 0,0-1 0,-1 0 0,37-33 0,-18 3 88,-29 30-256,0 0 0,13-11 0,9-7-19,-2-2 1,-1-1 0,43-63-1,-41 51-21,65-69 0,-81 98-28,-2-1 0,0-1 1,17-30-1,-21 31-6,0 2 1,1-1-1,1 1 0,1 1 1,15-16-1,-10 19 5,-15 11-6,-1-1-1,1 0 1,0 0-1,-1 0 1,0 0-1,1 0 1,-1 0-1,0-1 0,3-3 1,114-213 22,-115 212-22,0 0 0,0 1 0,0 0-1,10-11 1,-12 15 0,-1 0 0,0-1 0,0 1-1,0 0 1,0-1 0,0 1 0,0-1 0,-1 1-1,1-1 1,-1-3 0,4-12 1,-7 27 775,-6 8-3522,-7-26-419,9-5 4482,-2 0-966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5T00:03:37.909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1826 2689,'0'0'4290,"0"22"-519,52-41 3117,-42 18-6437,1 0-1,-1 1 1,0 1-1,20 2 1,-21-1-259,0-1 0,0 0-1,0-1 1,0 0 0,1 0 0,16-4 0,73-27 761,6-2-455,-70 24-323,0-1 0,45-21 0,-63 23-76,-1 0 0,0-1 1,0-1-1,-1-1 0,-1 0 1,23-22-1,-34 30-84,29-32 134,2 2 1,1 1-1,69-49 0,-34 35-2,-29 18-16,47-24-1,-57 34-53,-1-1 0,53-45 0,-69 52-58,254-248 211,-244 235-206,-13 14-16,0-1 0,-1 0 0,0 0 0,-1-1 0,-1 0 0,0-1-1,-1 0 1,12-29 0,-7 9 0,2 0 0,2 1 0,24-38 0,24-53 3,-3 8 11,-58 110-22,12-10 2,-13 15-1,0-1-1,-1 1 1,1-1 0,-1 1-1,1-1 1,-1 1 0,0-1-1,0 0 1,2-2-1,30-71 8,-24 58-4,-1 0 0,0 0-1,-2-1 1,0 0-1,-1 0 1,-1-1-1,0 1 1,1-28-1,-1-13 23,-4 63-27,0-8 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5T00:03:37.910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1766 4465,'0'8'6023,"4"-13"-5618,-1 1 1,1-1-1,-1 0 1,0-1-1,-1 1 1,1 0-1,2-8 1,10-40 2471,39-134 1945,-44 157-4453,4-16 185,21-43-1,-29 75-461,2-1-1,0 1 0,1 1 0,0 0 0,1 0 0,22-22 0,-5 6 231,-1-2 0,-1 0 0,33-56-1,-30 44-174,49-59-1,5 12-86,167-142-1,-88 90-30,-61 51-23,-79 72-2,66-53 6,-75 63-9,1 1 0,-1 1 1,1 0-1,1 0 1,20-6-1,6-1 12,42-21-1,-45 18-11,-10 7 11,0 0 0,30-4 0,2-2-2,-19 4-5,0 1 0,1 2 0,0 2 0,70-4-1,-72 4 4,42-2 8,-45 12-11,-29-2-5,0 0 1,1 0 0,-1-1-1,0 0 1,9-1-1,-13 1 0,0 0 1,0 0-1,0 0 0,0 0 0,-1 1 0,1-1 0,0 1 0,0 0 0,4 2 0,-5-2 1,0 0 0,0 0-1,1 0 1,-1-1 0,0 1 0,0-1-1,0 1 1,1-1 0,-1 0 0,0 0 0,0 0-1,1 0 1,-1 0 0,0 0 0,0-1 0,0 1-1,4-2 1,36-7 8,-38 7-8,0 1 0,-1 0 0,1 0 0,0 1 0,0-1 0,0 1 0,0 0 0,0 0 0,-1 0 0,9 2 0,9-1 6,-18-1-6,1 1 0,-1-1 0,0 1 0,0-1 0,0 1 1,0 0-1,0 0 0,-1 0 0,1 1 0,0-1 0,0 1 0,4 3 0,43 17-1,-38-21 5,9-2-2,-21 1-21,0 0 0,0 0-1,1 0 1,-1 1-1,0-1 1,0 0-1,0 0 1,0 0 0,1 0-1,-1 1 1,0-1-1,0 0 1,0 0-1,0 0 1,0 1 0,0-1-1,0 0 1,0 0-1,0 0 1,1 1-1,-1-1 1,0 0-1,0 0 1,0 0 0,0 1-1,0-1 1,0 0-1,0 0 1,-1 1-1,1-1 1,0 0 0,0 0-1,0 0 1,0 1-1,0-1 1,0 0-1,0 0 1,0 0 0,0 1-1,-1-1 1,1 0-1,0 0 1,0 0-1,0 0 1,0 0 0,-1 1-1,1-1 1,0 0-1,0 0 1,0 0-1,0 0 1,-1 0-1,1 0 1,0 0 0,0 0-1,-1 0 1,1 0-1,0 0 1,0 1-1,0-1 1,-1-1 0,-15 0-1839,-1-5 672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5T00:03:37.911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4 990 3561,'-3'-4'7003,"3"3"-6955,0 1 1,0 0 0,0 0-1,0-1 1,0 1-1,-1 0 1,1 0-1,0-1 1,0 1 0,0 0-1,0 0 1,0-1-1,0 1 1,0 0 0,0 0-1,0-1 1,0 1-1,0 0 1,0 0-1,1-1 1,0 0 340,-1 0-341,25-52 5916,-14 26-4975,2 1 0,26-38 0,65-95 566,-67 106-1277,-18 24 156,28-32 0,-41 54-368,1 0 0,0 0 0,1 1 0,-1-1 1,1 2-1,1-1 0,-1 1 0,18-8 0,-20 10-54,1-1 0,-1 0 1,0 0-1,0 0 0,-1-1 1,1 0-1,-1 0 0,6-8 0,-4 6 0,0 0 0,0 0 1,14-10-1,6-1 51,1 1 0,1 1 1,43-16-1,-31 15-36,49-26 1,-58 25-11,1 3 0,62-22 1,-88 35-16,-1 0 1,0 0 0,0-1 0,0 1 0,0-2-1,0 1 1,0-1 0,-1 1 0,0-1 0,8-8-1,2 0 19,0 0-1,2 2 0,-1-1 1,1 2-1,1 0 1,23-8-1,-20 7-9,-18 8-9,1 0 1,-1 1-1,1-1 0,0 1 1,-1 0-1,1 0 1,0 0-1,0 0 0,0 0 1,0 1-1,0 0 1,0 0-1,-1 0 1,1 0-1,5 1 0,-1 0 8,1 0-1,-1-1 0,13-1 0,1 1 2,-22 0-16,0 0 0,0 0 0,1 0 0,-1-1 0,0 1 0,0 0 0,0 0 0,0 0 0,1 1 0,-1-1 0,0 0 0,0 0 0,0 0 0,1 0 0,-1 0 0,0 0 0,0 0 0,0 0 0,0 0 0,0 0 0,1 0 0,-1 0 0,0 1 0,0-1 0,0 0 0,0 0 0,0 0-1,1 0 1,-1 0 0,0 1 0,0-1 0,0 0 0,0 0 0,0 0 0,0 0 0,0 1 0,0-1 0,0 0 0,0 0 0,0 0 0,0 1 0,0-1 0,0 0 0,0 0 0,0 0 0,0 0 0,0 1 0,0-1 0,0 0 0,0 0 0,0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No, 2. Yes, 3. 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1032CE-2545-4F07-AEAE-0053965AC3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9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customXml" Target="../ink/ink4.xml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customXml" Target="../ink/ink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customXml" Target="../ink/ink3.xml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customXml" Target="../ink/ink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6-2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Tests for Parallelograms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value of x. Then tell whether the figure must be a parallelogram.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461148" y="2197500"/>
            <a:ext cx="5606252" cy="354157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685460" y="1764208"/>
                <a:ext cx="492902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460" y="1764208"/>
                <a:ext cx="49290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6124602" y="1764207"/>
                <a:ext cx="52627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602" y="1764207"/>
                <a:ext cx="52627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5270937" y="5433137"/>
                <a:ext cx="47364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0937" y="5433137"/>
                <a:ext cx="473648" cy="830997"/>
              </a:xfrm>
              <a:prstGeom prst="rect">
                <a:avLst/>
              </a:prstGeom>
              <a:blipFill>
                <a:blip r:embed="rId4"/>
                <a:stretch>
                  <a:fillRect r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70477" y="5626340"/>
                <a:ext cx="541679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77" y="5626340"/>
                <a:ext cx="54167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062693-22C6-0DEE-8885-0FD7FAE30A67}"/>
                  </a:ext>
                </a:extLst>
              </p:cNvPr>
              <p:cNvSpPr txBox="1"/>
              <p:nvPr/>
            </p:nvSpPr>
            <p:spPr>
              <a:xfrm flipH="1">
                <a:off x="4008618" y="2197500"/>
                <a:ext cx="1905694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𝟑𝟎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062693-22C6-0DEE-8885-0FD7FAE30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008618" y="2197500"/>
                <a:ext cx="190569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2D5A7EA-2E21-D01D-8D58-F3FF9E30F12D}"/>
                  </a:ext>
                </a:extLst>
              </p:cNvPr>
              <p:cNvSpPr txBox="1"/>
              <p:nvPr/>
            </p:nvSpPr>
            <p:spPr>
              <a:xfrm flipH="1">
                <a:off x="1338547" y="2197500"/>
                <a:ext cx="1905694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𝟒𝟎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2D5A7EA-2E21-D01D-8D58-F3FF9E30F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338547" y="2197500"/>
                <a:ext cx="1905694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3D98E3-65BA-5A35-C76A-B487237BA2C8}"/>
                  </a:ext>
                </a:extLst>
              </p:cNvPr>
              <p:cNvSpPr txBox="1"/>
              <p:nvPr/>
            </p:nvSpPr>
            <p:spPr>
              <a:xfrm flipH="1">
                <a:off x="610303" y="5049440"/>
                <a:ext cx="1694486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𝟐𝟎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3D98E3-65BA-5A35-C76A-B487237BA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10303" y="5049440"/>
                <a:ext cx="1694486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A6B621-3484-DEF3-1715-5B37C4F00607}"/>
                  </a:ext>
                </a:extLst>
              </p:cNvPr>
              <p:cNvSpPr txBox="1"/>
              <p:nvPr/>
            </p:nvSpPr>
            <p:spPr>
              <a:xfrm flipH="1">
                <a:off x="4246322" y="5028336"/>
                <a:ext cx="927287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A6B621-3484-DEF3-1715-5B37C4F00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46322" y="5028336"/>
                <a:ext cx="927287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375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Ways to Prove a Quadrilateral is a Parallelogram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742950" indent="-742950"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Pairs of Opposite Sides are Parallel.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 of a Parallelogram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AC0452A-70A7-EF32-14CD-B42AC89C926B}"/>
              </a:ext>
            </a:extLst>
          </p:cNvPr>
          <p:cNvCxnSpPr>
            <a:endCxn id="3" idx="0"/>
          </p:cNvCxnSpPr>
          <p:nvPr/>
        </p:nvCxnSpPr>
        <p:spPr>
          <a:xfrm>
            <a:off x="5747205" y="2687991"/>
            <a:ext cx="333555" cy="39250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6CB1017-BC56-DA28-04C0-C4B66D809C6D}"/>
              </a:ext>
            </a:extLst>
          </p:cNvPr>
          <p:cNvCxnSpPr>
            <a:cxnSpLocks/>
          </p:cNvCxnSpPr>
          <p:nvPr/>
        </p:nvCxnSpPr>
        <p:spPr>
          <a:xfrm flipV="1">
            <a:off x="5761582" y="3028142"/>
            <a:ext cx="319178" cy="3160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611CA4-D514-8F81-C9A8-284BD95494C7}"/>
              </a:ext>
            </a:extLst>
          </p:cNvPr>
          <p:cNvCxnSpPr/>
          <p:nvPr/>
        </p:nvCxnSpPr>
        <p:spPr>
          <a:xfrm>
            <a:off x="6042480" y="2703866"/>
            <a:ext cx="333555" cy="39250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4E49ADB-511C-EA8D-09C8-8769806F252F}"/>
              </a:ext>
            </a:extLst>
          </p:cNvPr>
          <p:cNvCxnSpPr>
            <a:cxnSpLocks/>
          </p:cNvCxnSpPr>
          <p:nvPr/>
        </p:nvCxnSpPr>
        <p:spPr>
          <a:xfrm flipV="1">
            <a:off x="6056857" y="3044017"/>
            <a:ext cx="319178" cy="3160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DEB77C-00CD-8FEC-4890-AFF7BBFEA6D4}"/>
              </a:ext>
            </a:extLst>
          </p:cNvPr>
          <p:cNvCxnSpPr/>
          <p:nvPr/>
        </p:nvCxnSpPr>
        <p:spPr>
          <a:xfrm>
            <a:off x="5587616" y="5449036"/>
            <a:ext cx="333555" cy="39250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904A5D0-9AC7-D2D4-DF9B-0089207B4561}"/>
              </a:ext>
            </a:extLst>
          </p:cNvPr>
          <p:cNvCxnSpPr>
            <a:cxnSpLocks/>
          </p:cNvCxnSpPr>
          <p:nvPr/>
        </p:nvCxnSpPr>
        <p:spPr>
          <a:xfrm flipV="1">
            <a:off x="5601993" y="5789187"/>
            <a:ext cx="319178" cy="3160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46F507C-2873-D9DD-C898-9E754B4F1955}"/>
              </a:ext>
            </a:extLst>
          </p:cNvPr>
          <p:cNvCxnSpPr/>
          <p:nvPr/>
        </p:nvCxnSpPr>
        <p:spPr>
          <a:xfrm>
            <a:off x="5882891" y="5464911"/>
            <a:ext cx="333555" cy="39250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C5C750-94F0-B905-2D58-9CD3FAF79246}"/>
              </a:ext>
            </a:extLst>
          </p:cNvPr>
          <p:cNvCxnSpPr>
            <a:cxnSpLocks/>
          </p:cNvCxnSpPr>
          <p:nvPr/>
        </p:nvCxnSpPr>
        <p:spPr>
          <a:xfrm flipV="1">
            <a:off x="5897268" y="5805062"/>
            <a:ext cx="319178" cy="316038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A2BCE1B-CFAF-ED8C-97F6-D215F5918798}"/>
              </a:ext>
            </a:extLst>
          </p:cNvPr>
          <p:cNvCxnSpPr>
            <a:cxnSpLocks/>
          </p:cNvCxnSpPr>
          <p:nvPr/>
        </p:nvCxnSpPr>
        <p:spPr>
          <a:xfrm flipV="1">
            <a:off x="3101771" y="4192514"/>
            <a:ext cx="345596" cy="3846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AA589ED-D5C5-9052-52F9-A51AF9262AB2}"/>
              </a:ext>
            </a:extLst>
          </p:cNvPr>
          <p:cNvCxnSpPr>
            <a:cxnSpLocks/>
          </p:cNvCxnSpPr>
          <p:nvPr/>
        </p:nvCxnSpPr>
        <p:spPr>
          <a:xfrm flipH="1" flipV="1">
            <a:off x="3435058" y="4225478"/>
            <a:ext cx="180616" cy="42204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69FD484-1A79-F6C6-DFF0-19C178FB7992}"/>
              </a:ext>
            </a:extLst>
          </p:cNvPr>
          <p:cNvCxnSpPr>
            <a:cxnSpLocks/>
          </p:cNvCxnSpPr>
          <p:nvPr/>
        </p:nvCxnSpPr>
        <p:spPr>
          <a:xfrm flipV="1">
            <a:off x="8520865" y="4192514"/>
            <a:ext cx="345596" cy="3846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A040ECD-B813-EB2E-9801-9014CAD53622}"/>
              </a:ext>
            </a:extLst>
          </p:cNvPr>
          <p:cNvCxnSpPr>
            <a:cxnSpLocks/>
          </p:cNvCxnSpPr>
          <p:nvPr/>
        </p:nvCxnSpPr>
        <p:spPr>
          <a:xfrm flipH="1" flipV="1">
            <a:off x="8854152" y="4225478"/>
            <a:ext cx="180616" cy="42204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617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Ways to Prove a Quadrilateral is a Parallelogram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742950" indent="-742950">
              <a:buFont typeface="+mj-lt"/>
              <a:buAutoNum type="arabicParenR" startAt="2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Both Pairs of Opposite Sides of a Quadrilateral are Congruent, then the Quadrilateral is a Parallelogram.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8DE060F9-E555-FF2F-E54D-6E6FBABF8247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6810E3D-C1CC-19C0-9F58-B968C536D693}"/>
              </a:ext>
            </a:extLst>
          </p:cNvPr>
          <p:cNvCxnSpPr>
            <a:cxnSpLocks/>
          </p:cNvCxnSpPr>
          <p:nvPr/>
        </p:nvCxnSpPr>
        <p:spPr>
          <a:xfrm>
            <a:off x="5754393" y="2791994"/>
            <a:ext cx="0" cy="46784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10655F-B405-5A93-7CD4-7FBFAF686226}"/>
              </a:ext>
            </a:extLst>
          </p:cNvPr>
          <p:cNvCxnSpPr>
            <a:cxnSpLocks/>
          </p:cNvCxnSpPr>
          <p:nvPr/>
        </p:nvCxnSpPr>
        <p:spPr>
          <a:xfrm>
            <a:off x="5995717" y="2793444"/>
            <a:ext cx="0" cy="46224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AC07B91-08C6-C0D5-E346-4C970EFFA304}"/>
              </a:ext>
            </a:extLst>
          </p:cNvPr>
          <p:cNvCxnSpPr>
            <a:cxnSpLocks/>
          </p:cNvCxnSpPr>
          <p:nvPr/>
        </p:nvCxnSpPr>
        <p:spPr>
          <a:xfrm flipH="1">
            <a:off x="3162953" y="4384845"/>
            <a:ext cx="49686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91B86BC-07D1-1D1F-87EC-6CBB2C920F25}"/>
                  </a:ext>
                </a:extLst>
              </p:cNvPr>
              <p:cNvSpPr txBox="1"/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91B86BC-07D1-1D1F-87EC-6CBB2C920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3696E2-E318-CDBE-2093-12AEE6D529C3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3696E2-E318-CDBE-2093-12AEE6D52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14F2385-6D8E-07FC-F4C9-967F298B1DAB}"/>
                  </a:ext>
                </a:extLst>
              </p:cNvPr>
              <p:cNvSpPr txBox="1"/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14F2385-6D8E-07FC-F4C9-967F298B1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94310C-B10D-D8EF-D026-128A01C0A949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94310C-B10D-D8EF-D026-128A01C0A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A95014D-8818-A2BE-F78F-B07FE08BBFCC}"/>
              </a:ext>
            </a:extLst>
          </p:cNvPr>
          <p:cNvCxnSpPr>
            <a:cxnSpLocks/>
          </p:cNvCxnSpPr>
          <p:nvPr/>
        </p:nvCxnSpPr>
        <p:spPr>
          <a:xfrm flipH="1">
            <a:off x="8550514" y="4548675"/>
            <a:ext cx="496862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4DBE026-4CA7-3A85-527D-9B27B887086F}"/>
              </a:ext>
            </a:extLst>
          </p:cNvPr>
          <p:cNvCxnSpPr>
            <a:cxnSpLocks/>
          </p:cNvCxnSpPr>
          <p:nvPr/>
        </p:nvCxnSpPr>
        <p:spPr>
          <a:xfrm>
            <a:off x="5754393" y="5556615"/>
            <a:ext cx="0" cy="467849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ADA1056-53D7-0FBA-DE38-5A235E6CA5B4}"/>
              </a:ext>
            </a:extLst>
          </p:cNvPr>
          <p:cNvCxnSpPr>
            <a:cxnSpLocks/>
          </p:cNvCxnSpPr>
          <p:nvPr/>
        </p:nvCxnSpPr>
        <p:spPr>
          <a:xfrm>
            <a:off x="5995717" y="5558065"/>
            <a:ext cx="0" cy="46224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7844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Ways to Prove a Quadrilateral is a Parallelogram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742950" indent="-742950">
              <a:buFont typeface="+mj-lt"/>
              <a:buAutoNum type="arabicParenR" startAt="3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Both Pairs of Opposite Angles of a Quadrilateral are Congruent, then the Quadrilateral is a Parallelogram.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8DB02E12-0194-0ACE-892A-3E6D823E78E8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27CCD76-80BE-A987-4B65-D2D6B808CA44}"/>
                  </a:ext>
                </a:extLst>
              </p:cNvPr>
              <p:cNvSpPr txBox="1"/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27CCD76-80BE-A987-4B65-D2D6B808C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B3C6D6C-D51E-F11A-AD5F-1A2DF28BF1DE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B3C6D6C-D51E-F11A-AD5F-1A2DF28BF1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370F27-577E-508E-025A-622DF9F36A38}"/>
                  </a:ext>
                </a:extLst>
              </p:cNvPr>
              <p:cNvSpPr txBox="1"/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370F27-577E-508E-025A-622DF9F36A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274FF8-7D7E-2AB9-70F0-D50B40448848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274FF8-7D7E-2AB9-70F0-D50B40448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E96F1F84-2824-BF4B-CB40-2927B55CCE3F}"/>
                  </a:ext>
                </a:extLst>
              </p14:cNvPr>
              <p14:cNvContentPartPr/>
              <p14:nvPr/>
            </p14:nvContentPartPr>
            <p14:xfrm>
              <a:off x="3278480" y="5093520"/>
              <a:ext cx="306720" cy="6253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E96F1F84-2824-BF4B-CB40-2927B55CCE3F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42840" y="5057880"/>
                <a:ext cx="378360" cy="69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BB077D76-E936-07F0-0076-7E900A56A574}"/>
                  </a:ext>
                </a:extLst>
              </p14:cNvPr>
              <p14:cNvContentPartPr/>
              <p14:nvPr/>
            </p14:nvContentPartPr>
            <p14:xfrm>
              <a:off x="8456000" y="3111000"/>
              <a:ext cx="407160" cy="7462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BB077D76-E936-07F0-0076-7E900A56A57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420360" y="3075000"/>
                <a:ext cx="478800" cy="817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4326E455-780D-911A-7ECD-56477F5D23FD}"/>
              </a:ext>
            </a:extLst>
          </p:cNvPr>
          <p:cNvGrpSpPr/>
          <p:nvPr/>
        </p:nvGrpSpPr>
        <p:grpSpPr>
          <a:xfrm>
            <a:off x="3612560" y="3161040"/>
            <a:ext cx="710280" cy="665280"/>
            <a:chOff x="3612560" y="3161040"/>
            <a:chExt cx="710280" cy="66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A2F45C3-0D08-C7E7-484A-391857B045F4}"/>
                    </a:ext>
                  </a:extLst>
                </p14:cNvPr>
                <p14:cNvContentPartPr/>
                <p14:nvPr/>
              </p14:nvContentPartPr>
              <p14:xfrm>
                <a:off x="3666560" y="3162840"/>
                <a:ext cx="453600" cy="4226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A2F45C3-0D08-C7E7-484A-391857B045F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30560" y="3127200"/>
                  <a:ext cx="525240" cy="49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247D6DD-F0F6-8F93-6B44-CCD13520FA28}"/>
                    </a:ext>
                  </a:extLst>
                </p14:cNvPr>
                <p14:cNvContentPartPr/>
                <p14:nvPr/>
              </p14:nvContentPartPr>
              <p14:xfrm>
                <a:off x="3612560" y="3161040"/>
                <a:ext cx="710280" cy="6652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247D6DD-F0F6-8F93-6B44-CCD13520FA2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576920" y="3125400"/>
                  <a:ext cx="781920" cy="73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CA91A16-8FD1-FC61-E2A3-5F30B49BE578}"/>
              </a:ext>
            </a:extLst>
          </p:cNvPr>
          <p:cNvGrpSpPr/>
          <p:nvPr/>
        </p:nvGrpSpPr>
        <p:grpSpPr>
          <a:xfrm>
            <a:off x="7671920" y="5107560"/>
            <a:ext cx="865800" cy="638640"/>
            <a:chOff x="7671920" y="5107560"/>
            <a:chExt cx="865800" cy="638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CCF90F4-9659-9098-E92A-0B2AB1E209E7}"/>
                    </a:ext>
                  </a:extLst>
                </p14:cNvPr>
                <p14:cNvContentPartPr/>
                <p14:nvPr/>
              </p14:nvContentPartPr>
              <p14:xfrm>
                <a:off x="7671920" y="5107560"/>
                <a:ext cx="865800" cy="6386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CCF90F4-9659-9098-E92A-0B2AB1E209E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636280" y="5071920"/>
                  <a:ext cx="937440" cy="71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3E055B9-3ACB-1E56-C7C9-E6F17E976AFB}"/>
                    </a:ext>
                  </a:extLst>
                </p14:cNvPr>
                <p14:cNvContentPartPr/>
                <p14:nvPr/>
              </p14:nvContentPartPr>
              <p14:xfrm>
                <a:off x="7996280" y="5385120"/>
                <a:ext cx="468360" cy="3564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3E055B9-3ACB-1E56-C7C9-E6F17E976AF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960280" y="5349480"/>
                  <a:ext cx="540000" cy="428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6657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Ways to Prove a Quadrilateral is a Parallelogram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742950" indent="-742950">
              <a:buFont typeface="+mj-lt"/>
              <a:buAutoNum type="arabicParenR" startAt="4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Diagonals of a Quadrilateral Bisect Each Other, then the Quadrilateral is a Parallelogram.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EDB66E6-01A4-FADC-6A61-561981EF949F}"/>
                  </a:ext>
                </a:extLst>
              </p:cNvPr>
              <p:cNvSpPr txBox="1"/>
              <p:nvPr/>
            </p:nvSpPr>
            <p:spPr>
              <a:xfrm>
                <a:off x="2987298" y="2468743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EDB66E6-01A4-FADC-6A61-561981EF9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298" y="2468743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EA922A8-EA8B-216C-6964-14BCAC6A328C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EA922A8-EA8B-216C-6964-14BCAC6A3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AB72B91-EE63-8E41-501F-38ED30CC7BCC}"/>
                  </a:ext>
                </a:extLst>
              </p:cNvPr>
              <p:cNvSpPr txBox="1"/>
              <p:nvPr/>
            </p:nvSpPr>
            <p:spPr>
              <a:xfrm>
                <a:off x="8582714" y="5290103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AB72B91-EE63-8E41-501F-38ED30CC7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714" y="5290103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D1E0DD0-5160-FA79-C782-9BD3E512E029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D1E0DD0-5160-FA79-C782-9BD3E512E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arallelogram 7">
            <a:extLst>
              <a:ext uri="{FF2B5EF4-FFF2-40B4-BE49-F238E27FC236}">
                <a16:creationId xmlns:a16="http://schemas.microsoft.com/office/drawing/2014/main" id="{A8C11180-B48C-ACCF-64CE-5A4C5A79033B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ED75CA-7BA8-ABCA-9678-F1CDF3AEC138}"/>
              </a:ext>
            </a:extLst>
          </p:cNvPr>
          <p:cNvCxnSpPr>
            <a:cxnSpLocks/>
          </p:cNvCxnSpPr>
          <p:nvPr/>
        </p:nvCxnSpPr>
        <p:spPr>
          <a:xfrm>
            <a:off x="3747655" y="3110347"/>
            <a:ext cx="4682836" cy="26511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BAAC021-7922-2491-D9A2-07AADB925719}"/>
              </a:ext>
            </a:extLst>
          </p:cNvPr>
          <p:cNvCxnSpPr>
            <a:cxnSpLocks/>
          </p:cNvCxnSpPr>
          <p:nvPr/>
        </p:nvCxnSpPr>
        <p:spPr>
          <a:xfrm flipV="1">
            <a:off x="3055622" y="3110347"/>
            <a:ext cx="6061636" cy="265113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8D4DE8-BEBD-43B5-0AE9-7628E7B201F4}"/>
                  </a:ext>
                </a:extLst>
              </p:cNvPr>
              <p:cNvSpPr txBox="1"/>
              <p:nvPr/>
            </p:nvSpPr>
            <p:spPr>
              <a:xfrm>
                <a:off x="6612568" y="4019341"/>
                <a:ext cx="610745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08D4DE8-BEBD-43B5-0AE9-7628E7B201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568" y="4019341"/>
                <a:ext cx="610745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84C62BD-AE13-F046-34AC-938182AEB52D}"/>
              </a:ext>
            </a:extLst>
          </p:cNvPr>
          <p:cNvCxnSpPr>
            <a:cxnSpLocks/>
          </p:cNvCxnSpPr>
          <p:nvPr/>
        </p:nvCxnSpPr>
        <p:spPr>
          <a:xfrm flipH="1">
            <a:off x="4835236" y="3594634"/>
            <a:ext cx="207818" cy="36776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5E0CEEB-851A-BF75-3F55-E868532B0825}"/>
              </a:ext>
            </a:extLst>
          </p:cNvPr>
          <p:cNvCxnSpPr>
            <a:cxnSpLocks/>
          </p:cNvCxnSpPr>
          <p:nvPr/>
        </p:nvCxnSpPr>
        <p:spPr>
          <a:xfrm flipH="1">
            <a:off x="7217931" y="4922337"/>
            <a:ext cx="207818" cy="367766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9FA3805-7F81-993B-393B-BF19238F0D85}"/>
              </a:ext>
            </a:extLst>
          </p:cNvPr>
          <p:cNvCxnSpPr>
            <a:cxnSpLocks/>
          </p:cNvCxnSpPr>
          <p:nvPr/>
        </p:nvCxnSpPr>
        <p:spPr>
          <a:xfrm>
            <a:off x="4487956" y="4850338"/>
            <a:ext cx="271080" cy="4397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24CD95E-F7C4-211D-76BD-ED75D042993D}"/>
              </a:ext>
            </a:extLst>
          </p:cNvPr>
          <p:cNvCxnSpPr>
            <a:cxnSpLocks/>
          </p:cNvCxnSpPr>
          <p:nvPr/>
        </p:nvCxnSpPr>
        <p:spPr>
          <a:xfrm>
            <a:off x="4756541" y="4716308"/>
            <a:ext cx="271080" cy="4397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7228D3D-41CE-4838-55EB-5C1D4D730836}"/>
              </a:ext>
            </a:extLst>
          </p:cNvPr>
          <p:cNvCxnSpPr>
            <a:cxnSpLocks/>
          </p:cNvCxnSpPr>
          <p:nvPr/>
        </p:nvCxnSpPr>
        <p:spPr>
          <a:xfrm>
            <a:off x="7215436" y="3624924"/>
            <a:ext cx="271080" cy="4397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A5541FE-F10C-C03E-483C-381697E11828}"/>
              </a:ext>
            </a:extLst>
          </p:cNvPr>
          <p:cNvCxnSpPr>
            <a:cxnSpLocks/>
          </p:cNvCxnSpPr>
          <p:nvPr/>
        </p:nvCxnSpPr>
        <p:spPr>
          <a:xfrm>
            <a:off x="7484021" y="3490894"/>
            <a:ext cx="271080" cy="439765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80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Ways to Prove a Quadrilateral is a Parallelogram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742950" indent="-742950">
              <a:buFont typeface="+mj-lt"/>
              <a:buAutoNum type="arabicParenR" startAt="5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One Pair of Opposite Sides is Both Congruent and Parallel, then the Quadrilateral is a Parallelogram.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C134202E-4E92-DACC-0820-6FAC0C860DF1}"/>
              </a:ext>
            </a:extLst>
          </p:cNvPr>
          <p:cNvSpPr/>
          <p:nvPr/>
        </p:nvSpPr>
        <p:spPr>
          <a:xfrm>
            <a:off x="3044262" y="3080493"/>
            <a:ext cx="6072996" cy="2708694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483F649-37FF-9363-797C-04C6DA2CDC2C}"/>
              </a:ext>
            </a:extLst>
          </p:cNvPr>
          <p:cNvCxnSpPr>
            <a:cxnSpLocks/>
          </p:cNvCxnSpPr>
          <p:nvPr/>
        </p:nvCxnSpPr>
        <p:spPr>
          <a:xfrm>
            <a:off x="3169553" y="4065854"/>
            <a:ext cx="55338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57C39AD-9503-44DA-4962-B68AE85A1CF7}"/>
              </a:ext>
            </a:extLst>
          </p:cNvPr>
          <p:cNvCxnSpPr>
            <a:cxnSpLocks/>
          </p:cNvCxnSpPr>
          <p:nvPr/>
        </p:nvCxnSpPr>
        <p:spPr>
          <a:xfrm>
            <a:off x="8609751" y="4055767"/>
            <a:ext cx="563958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512A4D2-15D0-D989-47B5-1FB3CC9B278C}"/>
              </a:ext>
            </a:extLst>
          </p:cNvPr>
          <p:cNvCxnSpPr>
            <a:cxnSpLocks/>
          </p:cNvCxnSpPr>
          <p:nvPr/>
        </p:nvCxnSpPr>
        <p:spPr>
          <a:xfrm flipV="1">
            <a:off x="3101771" y="4192514"/>
            <a:ext cx="345596" cy="3846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3F5B26F-8BC5-E7A5-7EEE-1C891DD23781}"/>
              </a:ext>
            </a:extLst>
          </p:cNvPr>
          <p:cNvCxnSpPr>
            <a:cxnSpLocks/>
          </p:cNvCxnSpPr>
          <p:nvPr/>
        </p:nvCxnSpPr>
        <p:spPr>
          <a:xfrm flipH="1" flipV="1">
            <a:off x="3435058" y="4225478"/>
            <a:ext cx="180616" cy="42204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B129A20-D6E8-95E9-88B7-1266836AA83A}"/>
              </a:ext>
            </a:extLst>
          </p:cNvPr>
          <p:cNvCxnSpPr>
            <a:cxnSpLocks/>
          </p:cNvCxnSpPr>
          <p:nvPr/>
        </p:nvCxnSpPr>
        <p:spPr>
          <a:xfrm flipV="1">
            <a:off x="8520865" y="4192514"/>
            <a:ext cx="345596" cy="384662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93A4621-247B-3962-F419-9877A2137D94}"/>
              </a:ext>
            </a:extLst>
          </p:cNvPr>
          <p:cNvCxnSpPr>
            <a:cxnSpLocks/>
          </p:cNvCxnSpPr>
          <p:nvPr/>
        </p:nvCxnSpPr>
        <p:spPr>
          <a:xfrm flipH="1" flipV="1">
            <a:off x="8854152" y="4225478"/>
            <a:ext cx="180616" cy="422043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5AB8199-BA06-18AC-6643-B78A4C04FE36}"/>
                  </a:ext>
                </a:extLst>
              </p:cNvPr>
              <p:cNvSpPr txBox="1"/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5AB8199-BA06-18AC-6643-B78A4C04F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4262" y="2529058"/>
                <a:ext cx="615553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4A6C04D-230C-32EE-B113-7AE7F0A1E613}"/>
                  </a:ext>
                </a:extLst>
              </p:cNvPr>
              <p:cNvSpPr txBox="1"/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84A6C04D-230C-32EE-B113-7AE7F0A1E6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379" y="2468743"/>
                <a:ext cx="65723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52331F9-A99E-4E81-1023-2152F44E5617}"/>
                  </a:ext>
                </a:extLst>
              </p:cNvPr>
              <p:cNvSpPr txBox="1"/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52331F9-A99E-4E81-1023-2152F44E56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7664" y="5273698"/>
                <a:ext cx="591508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1314468-6609-55A2-7FB2-A84EA58D1CAF}"/>
                  </a:ext>
                </a:extLst>
              </p:cNvPr>
              <p:cNvSpPr txBox="1"/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1314468-6609-55A2-7FB2-A84EA58D1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831" y="5290103"/>
                <a:ext cx="676467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2172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9ED7329-4585-4395-8CAE-2802D8F1842E}"/>
              </a:ext>
            </a:extLst>
          </p:cNvPr>
          <p:cNvSpPr/>
          <p:nvPr/>
        </p:nvSpPr>
        <p:spPr>
          <a:xfrm>
            <a:off x="0" y="1530835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Pairs of Opposite Sides are Parallel (Definition of a Parallelogram)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Diagonals Bisect Each Other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Pair of Opposite Sides are Both Congruent and Parallel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Pairs of Opposite Sides are Congruent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Pairs of Opposite Angles are Congruent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CD8F76-90F6-E7B8-C141-D63FFC3E27FF}"/>
              </a:ext>
            </a:extLst>
          </p:cNvPr>
          <p:cNvSpPr txBox="1"/>
          <p:nvPr/>
        </p:nvSpPr>
        <p:spPr>
          <a:xfrm>
            <a:off x="434234" y="0"/>
            <a:ext cx="113235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 Ways to Prove a Quadrilateral is a Parallelogram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038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35" y="157881"/>
            <a:ext cx="11817058" cy="9876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2" y="1437163"/>
            <a:ext cx="3048000" cy="2014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62" y="3787643"/>
            <a:ext cx="2895600" cy="185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377" y="3757616"/>
            <a:ext cx="2867246" cy="2267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EE5BE4-58C6-49F1-861F-E549FB2EF2DC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4404914" y="1437163"/>
            <a:ext cx="3526933" cy="17365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FE9417-ABE5-4658-AB47-7A4F6D4B110B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8676799" y="1437163"/>
            <a:ext cx="2463485" cy="192571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226D476-09B1-4E49-A293-8303B0E002E4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8603649" y="3757616"/>
            <a:ext cx="2609784" cy="230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943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4BF761-D5BB-41C5-9096-329053460DA8}"/>
              </a:ext>
            </a:extLst>
          </p:cNvPr>
          <p:cNvSpPr txBox="1"/>
          <p:nvPr/>
        </p:nvSpPr>
        <p:spPr>
          <a:xfrm>
            <a:off x="0" y="0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value of x. Then tell whether the figure must be a parallelogram.</a:t>
            </a:r>
          </a:p>
        </p:txBody>
      </p:sp>
      <p:sp>
        <p:nvSpPr>
          <p:cNvPr id="3" name="Parallelogram 2">
            <a:extLst>
              <a:ext uri="{FF2B5EF4-FFF2-40B4-BE49-F238E27FC236}">
                <a16:creationId xmlns:a16="http://schemas.microsoft.com/office/drawing/2014/main" id="{F17130CF-CF95-6D47-3DA6-DFC1369BA3A2}"/>
              </a:ext>
            </a:extLst>
          </p:cNvPr>
          <p:cNvSpPr/>
          <p:nvPr/>
        </p:nvSpPr>
        <p:spPr>
          <a:xfrm>
            <a:off x="1884312" y="2830864"/>
            <a:ext cx="4211688" cy="2288989"/>
          </a:xfrm>
          <a:prstGeom prst="parallelogram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/>
              <p:nvPr/>
            </p:nvSpPr>
            <p:spPr>
              <a:xfrm>
                <a:off x="1892036" y="2089391"/>
                <a:ext cx="492902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D0B48CE-9E77-0456-B575-8A8293526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036" y="2089391"/>
                <a:ext cx="49290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/>
              <p:nvPr/>
            </p:nvSpPr>
            <p:spPr>
              <a:xfrm>
                <a:off x="6124601" y="2089304"/>
                <a:ext cx="526276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EF65EA8-32C8-5FE9-61AB-7BB358528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4601" y="2089304"/>
                <a:ext cx="526276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/>
              <p:nvPr/>
            </p:nvSpPr>
            <p:spPr>
              <a:xfrm>
                <a:off x="5511387" y="4908077"/>
                <a:ext cx="47364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A4ED66-4AD0-A496-250A-DF58219E7B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1387" y="4908077"/>
                <a:ext cx="473648" cy="830997"/>
              </a:xfrm>
              <a:prstGeom prst="rect">
                <a:avLst/>
              </a:prstGeom>
              <a:blipFill>
                <a:blip r:embed="rId4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/>
              <p:nvPr/>
            </p:nvSpPr>
            <p:spPr>
              <a:xfrm>
                <a:off x="1350357" y="4908078"/>
                <a:ext cx="541679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5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DD5276C-683E-94F8-0135-23283AB6F0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357" y="4908078"/>
                <a:ext cx="541679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622611-54DE-BC4D-E13F-5DF921FF6389}"/>
              </a:ext>
            </a:extLst>
          </p:cNvPr>
          <p:cNvCxnSpPr>
            <a:cxnSpLocks/>
          </p:cNvCxnSpPr>
          <p:nvPr/>
        </p:nvCxnSpPr>
        <p:spPr>
          <a:xfrm>
            <a:off x="1892036" y="3940488"/>
            <a:ext cx="55338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8D2018-1407-0C48-E470-9BF3C9336100}"/>
              </a:ext>
            </a:extLst>
          </p:cNvPr>
          <p:cNvCxnSpPr>
            <a:cxnSpLocks/>
          </p:cNvCxnSpPr>
          <p:nvPr/>
        </p:nvCxnSpPr>
        <p:spPr>
          <a:xfrm>
            <a:off x="5548965" y="3940488"/>
            <a:ext cx="553387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062693-22C6-0DEE-8885-0FD7FAE30A67}"/>
                  </a:ext>
                </a:extLst>
              </p:cNvPr>
              <p:cNvSpPr txBox="1"/>
              <p:nvPr/>
            </p:nvSpPr>
            <p:spPr>
              <a:xfrm flipH="1">
                <a:off x="2903999" y="2087938"/>
                <a:ext cx="2701541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062693-22C6-0DEE-8885-0FD7FAE30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03999" y="2087938"/>
                <a:ext cx="2701541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2D5A7EA-2E21-D01D-8D58-F3FF9E30F12D}"/>
                  </a:ext>
                </a:extLst>
              </p:cNvPr>
              <p:cNvSpPr txBox="1"/>
              <p:nvPr/>
            </p:nvSpPr>
            <p:spPr>
              <a:xfrm flipH="1">
                <a:off x="-28213" y="3636804"/>
                <a:ext cx="1920249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2D5A7EA-2E21-D01D-8D58-F3FF9E30F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-28213" y="3636804"/>
                <a:ext cx="1920249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3D98E3-65BA-5A35-C76A-B487237BA2C8}"/>
                  </a:ext>
                </a:extLst>
              </p:cNvPr>
              <p:cNvSpPr txBox="1"/>
              <p:nvPr/>
            </p:nvSpPr>
            <p:spPr>
              <a:xfrm flipH="1">
                <a:off x="2415549" y="5117705"/>
                <a:ext cx="2701541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43D98E3-65BA-5A35-C76A-B487237BA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415549" y="5117705"/>
                <a:ext cx="2701541" cy="6771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A6B621-3484-DEF3-1715-5B37C4F00607}"/>
                  </a:ext>
                </a:extLst>
              </p:cNvPr>
              <p:cNvSpPr txBox="1"/>
              <p:nvPr/>
            </p:nvSpPr>
            <p:spPr>
              <a:xfrm flipH="1">
                <a:off x="5825658" y="3636804"/>
                <a:ext cx="2701541" cy="6771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4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BA6B621-3484-DEF3-1715-5B37C4F00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825658" y="3636804"/>
                <a:ext cx="2701541" cy="6771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37148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1969</TotalTime>
  <Words>295</Words>
  <Application>Microsoft Office PowerPoint</Application>
  <PresentationFormat>Widescreen</PresentationFormat>
  <Paragraphs>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Unit 6-2  Tests for Parallelograms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25</cp:revision>
  <cp:lastPrinted>2021-12-23T21:33:34Z</cp:lastPrinted>
  <dcterms:created xsi:type="dcterms:W3CDTF">2018-01-04T19:16:30Z</dcterms:created>
  <dcterms:modified xsi:type="dcterms:W3CDTF">2024-08-15T00:37:29Z</dcterms:modified>
</cp:coreProperties>
</file>